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3" r:id="rId3"/>
    <p:sldId id="257" r:id="rId4"/>
    <p:sldId id="258" r:id="rId5"/>
    <p:sldId id="260" r:id="rId6"/>
    <p:sldId id="261" r:id="rId7"/>
    <p:sldId id="259" r:id="rId8"/>
    <p:sldId id="262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86" r:id="rId19"/>
    <p:sldId id="287" r:id="rId20"/>
    <p:sldId id="288" r:id="rId21"/>
    <p:sldId id="289" r:id="rId22"/>
    <p:sldId id="274" r:id="rId23"/>
    <p:sldId id="275" r:id="rId24"/>
    <p:sldId id="290" r:id="rId25"/>
    <p:sldId id="276" r:id="rId26"/>
    <p:sldId id="277" r:id="rId27"/>
    <p:sldId id="278" r:id="rId28"/>
    <p:sldId id="282" r:id="rId29"/>
    <p:sldId id="281" r:id="rId30"/>
    <p:sldId id="280" r:id="rId31"/>
    <p:sldId id="283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8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6D6A9E-DE0C-4A35-911C-8FD017EDB548}" type="doc">
      <dgm:prSet loTypeId="urn:microsoft.com/office/officeart/2005/8/layout/venn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099A751-9F8D-4EB8-B667-9E3746C6CB90}">
      <dgm:prSet phldrT="[文本]" custT="1"/>
      <dgm:spPr/>
      <dgm:t>
        <a:bodyPr/>
        <a:lstStyle/>
        <a:p>
          <a:r>
            <a:rPr lang="en-US" sz="2000" dirty="0"/>
            <a:t>User </a:t>
          </a:r>
          <a:r>
            <a:rPr lang="en-US" altLang="zh-CN" sz="2000" dirty="0"/>
            <a:t>Application</a:t>
          </a:r>
          <a:endParaRPr lang="en-US" sz="2000" dirty="0"/>
        </a:p>
      </dgm:t>
    </dgm:pt>
    <dgm:pt modelId="{2AAD0CA8-D932-4F56-8607-B27873E517E8}" type="parTrans" cxnId="{92C9B6CD-718F-420C-B98C-4429D30C9560}">
      <dgm:prSet/>
      <dgm:spPr/>
      <dgm:t>
        <a:bodyPr/>
        <a:lstStyle/>
        <a:p>
          <a:endParaRPr lang="en-US" sz="3200"/>
        </a:p>
      </dgm:t>
    </dgm:pt>
    <dgm:pt modelId="{D412EA0D-46F3-4861-B636-33318FC966D0}" type="sibTrans" cxnId="{92C9B6CD-718F-420C-B98C-4429D30C9560}">
      <dgm:prSet/>
      <dgm:spPr/>
      <dgm:t>
        <a:bodyPr/>
        <a:lstStyle/>
        <a:p>
          <a:endParaRPr lang="en-US" sz="3200"/>
        </a:p>
      </dgm:t>
    </dgm:pt>
    <dgm:pt modelId="{0E6156F5-50E3-441A-A033-26A150C0A99D}">
      <dgm:prSet phldrT="[文本]" custT="1"/>
      <dgm:spPr/>
      <dgm:t>
        <a:bodyPr/>
        <a:lstStyle/>
        <a:p>
          <a:r>
            <a:rPr lang="en-US" sz="2000" dirty="0"/>
            <a:t>Carla Platform</a:t>
          </a:r>
        </a:p>
      </dgm:t>
    </dgm:pt>
    <dgm:pt modelId="{B7679B32-8D4D-4B49-B119-E1240E03D50B}" type="parTrans" cxnId="{B97FC235-D1DE-4773-A54B-7A685F6AD289}">
      <dgm:prSet/>
      <dgm:spPr/>
      <dgm:t>
        <a:bodyPr/>
        <a:lstStyle/>
        <a:p>
          <a:endParaRPr lang="en-US" sz="3200"/>
        </a:p>
      </dgm:t>
    </dgm:pt>
    <dgm:pt modelId="{3D3D3B40-EDED-4CB1-8AA2-8BC8671D26A0}" type="sibTrans" cxnId="{B97FC235-D1DE-4773-A54B-7A685F6AD289}">
      <dgm:prSet/>
      <dgm:spPr/>
      <dgm:t>
        <a:bodyPr/>
        <a:lstStyle/>
        <a:p>
          <a:endParaRPr lang="en-US" sz="3200"/>
        </a:p>
      </dgm:t>
    </dgm:pt>
    <dgm:pt modelId="{BB30120E-20BA-4BF7-BE1F-2810A69D1511}">
      <dgm:prSet phldrT="[文本]" custT="1"/>
      <dgm:spPr/>
      <dgm:t>
        <a:bodyPr/>
        <a:lstStyle/>
        <a:p>
          <a:r>
            <a:rPr lang="en-US" altLang="zh-CN" sz="2000" dirty="0"/>
            <a:t>Unreal Engine </a:t>
          </a:r>
          <a:endParaRPr lang="en-US" sz="2000" dirty="0"/>
        </a:p>
      </dgm:t>
    </dgm:pt>
    <dgm:pt modelId="{65DC57EA-F53A-4399-BE80-8357FE94DF14}" type="parTrans" cxnId="{4EA07D2A-84CC-4964-934C-5A6BF84E70A1}">
      <dgm:prSet/>
      <dgm:spPr/>
      <dgm:t>
        <a:bodyPr/>
        <a:lstStyle/>
        <a:p>
          <a:endParaRPr lang="en-US" sz="3200"/>
        </a:p>
      </dgm:t>
    </dgm:pt>
    <dgm:pt modelId="{F4C71C9B-17B2-4816-896A-155914F74CC2}" type="sibTrans" cxnId="{4EA07D2A-84CC-4964-934C-5A6BF84E70A1}">
      <dgm:prSet/>
      <dgm:spPr/>
      <dgm:t>
        <a:bodyPr/>
        <a:lstStyle/>
        <a:p>
          <a:endParaRPr lang="en-US" sz="3200"/>
        </a:p>
      </dgm:t>
    </dgm:pt>
    <dgm:pt modelId="{C7830F40-0A6B-476B-BE51-0E3AB5031EB1}" type="pres">
      <dgm:prSet presAssocID="{3A6D6A9E-DE0C-4A35-911C-8FD017EDB548}" presName="Name0" presStyleCnt="0">
        <dgm:presLayoutVars>
          <dgm:chMax val="7"/>
          <dgm:resizeHandles val="exact"/>
        </dgm:presLayoutVars>
      </dgm:prSet>
      <dgm:spPr/>
    </dgm:pt>
    <dgm:pt modelId="{B8859366-0EA6-4362-9B4F-4895E760B974}" type="pres">
      <dgm:prSet presAssocID="{3A6D6A9E-DE0C-4A35-911C-8FD017EDB548}" presName="comp1" presStyleCnt="0"/>
      <dgm:spPr/>
    </dgm:pt>
    <dgm:pt modelId="{DD4B7098-B9D3-4EC1-BBDB-320AF9C1C7F1}" type="pres">
      <dgm:prSet presAssocID="{3A6D6A9E-DE0C-4A35-911C-8FD017EDB548}" presName="circle1" presStyleLbl="node1" presStyleIdx="0" presStyleCnt="3" custScaleX="117234"/>
      <dgm:spPr/>
    </dgm:pt>
    <dgm:pt modelId="{0039B007-4704-42FF-8FF6-EFE6FC4C8C29}" type="pres">
      <dgm:prSet presAssocID="{3A6D6A9E-DE0C-4A35-911C-8FD017EDB548}" presName="c1text" presStyleLbl="node1" presStyleIdx="0" presStyleCnt="3">
        <dgm:presLayoutVars>
          <dgm:bulletEnabled val="1"/>
        </dgm:presLayoutVars>
      </dgm:prSet>
      <dgm:spPr/>
    </dgm:pt>
    <dgm:pt modelId="{C8E52331-9664-4C45-8237-720E4EA37E60}" type="pres">
      <dgm:prSet presAssocID="{3A6D6A9E-DE0C-4A35-911C-8FD017EDB548}" presName="comp2" presStyleCnt="0"/>
      <dgm:spPr/>
    </dgm:pt>
    <dgm:pt modelId="{26FEE7DD-4375-48CD-8077-7C492019F9ED}" type="pres">
      <dgm:prSet presAssocID="{3A6D6A9E-DE0C-4A35-911C-8FD017EDB548}" presName="circle2" presStyleLbl="node1" presStyleIdx="1" presStyleCnt="3" custScaleX="135764" custLinFactNeighborX="147" custLinFactNeighborY="147"/>
      <dgm:spPr/>
    </dgm:pt>
    <dgm:pt modelId="{51030C70-714A-4C90-8A7C-670E917D8AAD}" type="pres">
      <dgm:prSet presAssocID="{3A6D6A9E-DE0C-4A35-911C-8FD017EDB548}" presName="c2text" presStyleLbl="node1" presStyleIdx="1" presStyleCnt="3">
        <dgm:presLayoutVars>
          <dgm:bulletEnabled val="1"/>
        </dgm:presLayoutVars>
      </dgm:prSet>
      <dgm:spPr/>
    </dgm:pt>
    <dgm:pt modelId="{A3B7E672-E191-4F41-BEE0-7B17AD08BC1C}" type="pres">
      <dgm:prSet presAssocID="{3A6D6A9E-DE0C-4A35-911C-8FD017EDB548}" presName="comp3" presStyleCnt="0"/>
      <dgm:spPr/>
    </dgm:pt>
    <dgm:pt modelId="{5328AF54-4335-484B-BCF1-CF49F858B277}" type="pres">
      <dgm:prSet presAssocID="{3A6D6A9E-DE0C-4A35-911C-8FD017EDB548}" presName="circle3" presStyleLbl="node1" presStyleIdx="2" presStyleCnt="3" custScaleX="138480" custScaleY="81410" custLinFactNeighborX="3963" custLinFactNeighborY="-8586"/>
      <dgm:spPr/>
    </dgm:pt>
    <dgm:pt modelId="{790E4576-88EC-46E1-AE41-B3E9C59C8CCF}" type="pres">
      <dgm:prSet presAssocID="{3A6D6A9E-DE0C-4A35-911C-8FD017EDB548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3C8D103-0260-47AC-9350-84604009422F}" type="presOf" srcId="{0E6156F5-50E3-441A-A033-26A150C0A99D}" destId="{51030C70-714A-4C90-8A7C-670E917D8AAD}" srcOrd="1" destOrd="0" presId="urn:microsoft.com/office/officeart/2005/8/layout/venn2"/>
    <dgm:cxn modelId="{28916808-7B78-43C4-995B-773B8E4F6976}" type="presOf" srcId="{3A6D6A9E-DE0C-4A35-911C-8FD017EDB548}" destId="{C7830F40-0A6B-476B-BE51-0E3AB5031EB1}" srcOrd="0" destOrd="0" presId="urn:microsoft.com/office/officeart/2005/8/layout/venn2"/>
    <dgm:cxn modelId="{1774A40F-0EA3-4E1F-89D6-AA138F9F1939}" type="presOf" srcId="{0E6156F5-50E3-441A-A033-26A150C0A99D}" destId="{26FEE7DD-4375-48CD-8077-7C492019F9ED}" srcOrd="0" destOrd="0" presId="urn:microsoft.com/office/officeart/2005/8/layout/venn2"/>
    <dgm:cxn modelId="{4EA07D2A-84CC-4964-934C-5A6BF84E70A1}" srcId="{3A6D6A9E-DE0C-4A35-911C-8FD017EDB548}" destId="{BB30120E-20BA-4BF7-BE1F-2810A69D1511}" srcOrd="2" destOrd="0" parTransId="{65DC57EA-F53A-4399-BE80-8357FE94DF14}" sibTransId="{F4C71C9B-17B2-4816-896A-155914F74CC2}"/>
    <dgm:cxn modelId="{B97FC235-D1DE-4773-A54B-7A685F6AD289}" srcId="{3A6D6A9E-DE0C-4A35-911C-8FD017EDB548}" destId="{0E6156F5-50E3-441A-A033-26A150C0A99D}" srcOrd="1" destOrd="0" parTransId="{B7679B32-8D4D-4B49-B119-E1240E03D50B}" sibTransId="{3D3D3B40-EDED-4CB1-8AA2-8BC8671D26A0}"/>
    <dgm:cxn modelId="{123C3D37-FCE7-4EB6-951E-6098602376C7}" type="presOf" srcId="{BB30120E-20BA-4BF7-BE1F-2810A69D1511}" destId="{790E4576-88EC-46E1-AE41-B3E9C59C8CCF}" srcOrd="1" destOrd="0" presId="urn:microsoft.com/office/officeart/2005/8/layout/venn2"/>
    <dgm:cxn modelId="{C8E6BA7B-6F43-4400-A8F1-5BEB4B5C858F}" type="presOf" srcId="{8099A751-9F8D-4EB8-B667-9E3746C6CB90}" destId="{DD4B7098-B9D3-4EC1-BBDB-320AF9C1C7F1}" srcOrd="0" destOrd="0" presId="urn:microsoft.com/office/officeart/2005/8/layout/venn2"/>
    <dgm:cxn modelId="{FFB8C5AB-54EC-4FA1-ABAF-C3B63F54581E}" type="presOf" srcId="{BB30120E-20BA-4BF7-BE1F-2810A69D1511}" destId="{5328AF54-4335-484B-BCF1-CF49F858B277}" srcOrd="0" destOrd="0" presId="urn:microsoft.com/office/officeart/2005/8/layout/venn2"/>
    <dgm:cxn modelId="{88A956BA-A6FB-4FBE-83D9-CD1FFDBB9309}" type="presOf" srcId="{8099A751-9F8D-4EB8-B667-9E3746C6CB90}" destId="{0039B007-4704-42FF-8FF6-EFE6FC4C8C29}" srcOrd="1" destOrd="0" presId="urn:microsoft.com/office/officeart/2005/8/layout/venn2"/>
    <dgm:cxn modelId="{92C9B6CD-718F-420C-B98C-4429D30C9560}" srcId="{3A6D6A9E-DE0C-4A35-911C-8FD017EDB548}" destId="{8099A751-9F8D-4EB8-B667-9E3746C6CB90}" srcOrd="0" destOrd="0" parTransId="{2AAD0CA8-D932-4F56-8607-B27873E517E8}" sibTransId="{D412EA0D-46F3-4861-B636-33318FC966D0}"/>
    <dgm:cxn modelId="{051D44A7-BEB1-49EB-A253-8651B9726790}" type="presParOf" srcId="{C7830F40-0A6B-476B-BE51-0E3AB5031EB1}" destId="{B8859366-0EA6-4362-9B4F-4895E760B974}" srcOrd="0" destOrd="0" presId="urn:microsoft.com/office/officeart/2005/8/layout/venn2"/>
    <dgm:cxn modelId="{A09058D4-B410-47BD-B5F4-81A9391A8A70}" type="presParOf" srcId="{B8859366-0EA6-4362-9B4F-4895E760B974}" destId="{DD4B7098-B9D3-4EC1-BBDB-320AF9C1C7F1}" srcOrd="0" destOrd="0" presId="urn:microsoft.com/office/officeart/2005/8/layout/venn2"/>
    <dgm:cxn modelId="{04E8125F-BC87-4D4F-9745-CE27EB986688}" type="presParOf" srcId="{B8859366-0EA6-4362-9B4F-4895E760B974}" destId="{0039B007-4704-42FF-8FF6-EFE6FC4C8C29}" srcOrd="1" destOrd="0" presId="urn:microsoft.com/office/officeart/2005/8/layout/venn2"/>
    <dgm:cxn modelId="{BE268D4D-AECA-4436-856F-43F13F9F81D6}" type="presParOf" srcId="{C7830F40-0A6B-476B-BE51-0E3AB5031EB1}" destId="{C8E52331-9664-4C45-8237-720E4EA37E60}" srcOrd="1" destOrd="0" presId="urn:microsoft.com/office/officeart/2005/8/layout/venn2"/>
    <dgm:cxn modelId="{8F252A3D-6588-4035-9FA7-A1D67F72C4A3}" type="presParOf" srcId="{C8E52331-9664-4C45-8237-720E4EA37E60}" destId="{26FEE7DD-4375-48CD-8077-7C492019F9ED}" srcOrd="0" destOrd="0" presId="urn:microsoft.com/office/officeart/2005/8/layout/venn2"/>
    <dgm:cxn modelId="{97E8E2BC-5A6B-40D3-8E04-4986494AE36D}" type="presParOf" srcId="{C8E52331-9664-4C45-8237-720E4EA37E60}" destId="{51030C70-714A-4C90-8A7C-670E917D8AAD}" srcOrd="1" destOrd="0" presId="urn:microsoft.com/office/officeart/2005/8/layout/venn2"/>
    <dgm:cxn modelId="{AA3A2767-20F5-4DA0-8E87-5FC193B229C7}" type="presParOf" srcId="{C7830F40-0A6B-476B-BE51-0E3AB5031EB1}" destId="{A3B7E672-E191-4F41-BEE0-7B17AD08BC1C}" srcOrd="2" destOrd="0" presId="urn:microsoft.com/office/officeart/2005/8/layout/venn2"/>
    <dgm:cxn modelId="{1C170FFC-DA08-4218-A927-3328DCA2DEBE}" type="presParOf" srcId="{A3B7E672-E191-4F41-BEE0-7B17AD08BC1C}" destId="{5328AF54-4335-484B-BCF1-CF49F858B277}" srcOrd="0" destOrd="0" presId="urn:microsoft.com/office/officeart/2005/8/layout/venn2"/>
    <dgm:cxn modelId="{37262ED7-FF6B-4795-9107-BDDC8B08C9F6}" type="presParOf" srcId="{A3B7E672-E191-4F41-BEE0-7B17AD08BC1C}" destId="{790E4576-88EC-46E1-AE41-B3E9C59C8CC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B7098-B9D3-4EC1-BBDB-320AF9C1C7F1}">
      <dsp:nvSpPr>
        <dsp:cNvPr id="0" name=""/>
        <dsp:cNvSpPr/>
      </dsp:nvSpPr>
      <dsp:spPr>
        <a:xfrm>
          <a:off x="108289" y="0"/>
          <a:ext cx="4271200" cy="36433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</a:t>
          </a:r>
          <a:r>
            <a:rPr lang="en-US" altLang="zh-CN" sz="2000" kern="1200" dirty="0"/>
            <a:t>Application</a:t>
          </a:r>
          <a:endParaRPr lang="en-US" sz="2000" kern="1200" dirty="0"/>
        </a:p>
      </dsp:txBody>
      <dsp:txXfrm>
        <a:off x="1497497" y="182165"/>
        <a:ext cx="1492784" cy="546496"/>
      </dsp:txXfrm>
    </dsp:sp>
    <dsp:sp modelId="{26FEE7DD-4375-48CD-8077-7C492019F9ED}">
      <dsp:nvSpPr>
        <dsp:cNvPr id="0" name=""/>
        <dsp:cNvSpPr/>
      </dsp:nvSpPr>
      <dsp:spPr>
        <a:xfrm>
          <a:off x="393041" y="910827"/>
          <a:ext cx="3709729" cy="2732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Carla Platform</a:t>
          </a:r>
        </a:p>
      </dsp:txBody>
      <dsp:txXfrm>
        <a:off x="1383539" y="1081608"/>
        <a:ext cx="1728733" cy="512340"/>
      </dsp:txXfrm>
    </dsp:sp>
    <dsp:sp modelId="{5328AF54-4335-484B-BCF1-CF49F858B277}">
      <dsp:nvSpPr>
        <dsp:cNvPr id="0" name=""/>
        <dsp:cNvSpPr/>
      </dsp:nvSpPr>
      <dsp:spPr>
        <a:xfrm>
          <a:off x="1054767" y="1834571"/>
          <a:ext cx="2522629" cy="14830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Unreal Engine </a:t>
          </a:r>
          <a:endParaRPr lang="en-US" sz="2000" kern="1200" dirty="0"/>
        </a:p>
      </dsp:txBody>
      <dsp:txXfrm>
        <a:off x="1424198" y="2205324"/>
        <a:ext cx="1783768" cy="741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F2280-9CB0-4997-AA58-EE66B7E1B8F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58BA1-EA44-492E-83F6-87BDA651C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76E3C-A503-5265-8E39-2CCCF92A5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E45902-9A1E-63D1-DED8-4C2923022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1313FD-64E6-FF1C-11DE-335339D4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94D918-1707-7B9B-7F97-66EF94C6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884DEF-04A6-8A5C-C3E4-BC2077FE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58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E1F81-DACB-6E1F-686F-AFAEF9C5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A5372C-3218-1509-FC7A-A4A1DD46A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076169-EDF3-D40B-4E52-179266D6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5CD939-F71E-465F-46FB-7B864830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798D70-9B3E-4448-A9F1-25ABF637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9A65F0-D676-F5DB-28C0-6CE90BAA0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B46DF3-A3B2-D9A9-AC58-A5C268118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E67B9-FD1A-D260-88D8-491AE33A2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ADD573-4735-DE2B-E7CC-0730C041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0D4B2-D1E4-83DA-6B68-374AD0A67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10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2C958-3384-CA89-2E14-EADA36B8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F63E1-9F44-3DA2-EAD9-5C5785FB1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180B6A-6E16-8E1E-C210-66C16202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58239A-2019-D985-40A0-28FE66C0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2D95BF-7A8F-2BEB-A0AE-2512853A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2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AF01E-80C0-A08B-A73E-12DAF327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E5FC5F-E873-8FCC-5836-4A21B33A3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46B714-25BE-5303-9BB0-00769CA7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9EF7D9-414F-A2FA-9431-068437C2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61AEAA-33A8-D0EB-C4A4-E0C902D8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41098-5978-4FF2-A4E0-95F9FCDB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C1D561-9B94-DE58-6176-8ACA1CC72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A46163-5C9E-60E3-4E79-1E07DBF15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A74F90-6A0E-2E9F-ADD1-E12DC171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E173E5-FB63-6896-D433-B300991B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E34072-C41C-1306-2A13-11B938A3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B2E55-C0A5-351A-308A-2EEAFE0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3E556B-BD46-9D46-82D1-F68DA6C0D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95C08A-D38D-A96D-2C1B-FDED39FCD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2AFF46-8C5D-B393-258C-24058D575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3059B4-C6F4-29B5-3A5E-C369162DB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56D719-A27A-8C97-37CD-82CA546B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DD91EB-30F3-3DEE-977D-B469058D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4CFA59-0DE2-D24E-D448-E6BC973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8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84CFE-71EF-DF2C-A9D2-3A29B1D8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BD93A0-48C0-C5BD-7629-687C6B98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2CD835-B548-EA49-30DF-6E8255AE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2E6B05-C28E-6841-81E7-D4247E73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8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447DAE-811A-9E0C-42E9-87213D4F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532FA4-574C-6686-44E9-E6039DE5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4AEC81-1800-21D4-7838-0FAB2306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7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C308B-C89A-B6D0-472E-64D467ED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3B9BB8-4EF3-CB12-7FC5-A5DAE4BB2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D706DA-A879-BC4E-3657-563BD3427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4CBE86-9EED-4FB9-AFCE-C9739126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04AE1C-81C1-3ED2-77F8-470DE6BE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59CABF-5BFD-C0C0-6CD0-FFB09CA7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CCD8A-3484-BB48-E97A-AE34EBA6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B1DDFE-C945-DCE6-CDC6-3BC9D4E4E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A9030B-635A-F2F0-42A5-CB9A0E719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E2CCC6-DE19-5029-F9B5-A5C13D661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DD2F65-34F2-9AD4-9399-E37087D8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9EFF00-40FE-FC94-C4D3-88B17730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3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434168-9435-B3B9-1C20-DFBE00DA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144282-EF54-3B80-0A7E-B3EA63FA0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2D801A-6AB6-E707-4B92-3851093C7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BC554-8889-45DC-9D78-45D84F093AE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FC4255-420A-613E-BE17-C33771260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2B1F46-414D-BE4B-F8F8-513FECFC4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DCF2D-7250-40F4-8982-58714E98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9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xinWangCpsLab/QCarDataSe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QixinWangCpsLab/QCarDataSet/blob/main/sample.csv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2.png"/><Relationship Id="rId7" Type="http://schemas.openxmlformats.org/officeDocument/2006/relationships/image" Target="../media/image1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18" Type="http://schemas.openxmlformats.org/officeDocument/2006/relationships/image" Target="../media/image17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12" Type="http://schemas.openxmlformats.org/officeDocument/2006/relationships/image" Target="../media/image111.png"/><Relationship Id="rId17" Type="http://schemas.openxmlformats.org/officeDocument/2006/relationships/image" Target="../media/image16.png"/><Relationship Id="rId2" Type="http://schemas.openxmlformats.org/officeDocument/2006/relationships/image" Target="../media/image11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7.png"/><Relationship Id="rId15" Type="http://schemas.openxmlformats.org/officeDocument/2006/relationships/image" Target="../media/image140.png"/><Relationship Id="rId10" Type="http://schemas.openxmlformats.org/officeDocument/2006/relationships/image" Target="../media/image90.png"/><Relationship Id="rId4" Type="http://schemas.openxmlformats.org/officeDocument/2006/relationships/image" Target="../media/image310.png"/><Relationship Id="rId9" Type="http://schemas.openxmlformats.org/officeDocument/2006/relationships/image" Target="../media/image80.png"/><Relationship Id="rId1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xinWangCpsLab/QCarDataSe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4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12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140.png"/><Relationship Id="rId5" Type="http://schemas.openxmlformats.org/officeDocument/2006/relationships/image" Target="../media/image47.png"/><Relationship Id="rId10" Type="http://schemas.openxmlformats.org/officeDocument/2006/relationships/image" Target="../media/image111.png"/><Relationship Id="rId4" Type="http://schemas.openxmlformats.org/officeDocument/2006/relationships/image" Target="../media/image310.png"/><Relationship Id="rId9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8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12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140.png"/><Relationship Id="rId5" Type="http://schemas.openxmlformats.org/officeDocument/2006/relationships/image" Target="../media/image47.png"/><Relationship Id="rId10" Type="http://schemas.openxmlformats.org/officeDocument/2006/relationships/image" Target="../media/image111.png"/><Relationship Id="rId4" Type="http://schemas.openxmlformats.org/officeDocument/2006/relationships/image" Target="../media/image310.png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9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12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140.png"/><Relationship Id="rId5" Type="http://schemas.openxmlformats.org/officeDocument/2006/relationships/image" Target="../media/image47.png"/><Relationship Id="rId10" Type="http://schemas.openxmlformats.org/officeDocument/2006/relationships/image" Target="../media/image111.png"/><Relationship Id="rId4" Type="http://schemas.openxmlformats.org/officeDocument/2006/relationships/image" Target="../media/image310.png"/><Relationship Id="rId9" Type="http://schemas.openxmlformats.org/officeDocument/2006/relationships/image" Target="../media/image100.png"/><Relationship Id="rId14" Type="http://schemas.openxmlformats.org/officeDocument/2006/relationships/image" Target="../media/image5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2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12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140.png"/><Relationship Id="rId5" Type="http://schemas.openxmlformats.org/officeDocument/2006/relationships/image" Target="../media/image47.png"/><Relationship Id="rId10" Type="http://schemas.openxmlformats.org/officeDocument/2006/relationships/image" Target="../media/image111.png"/><Relationship Id="rId4" Type="http://schemas.openxmlformats.org/officeDocument/2006/relationships/image" Target="../media/image310.png"/><Relationship Id="rId9" Type="http://schemas.openxmlformats.org/officeDocument/2006/relationships/image" Target="../media/image100.png"/><Relationship Id="rId14" Type="http://schemas.openxmlformats.org/officeDocument/2006/relationships/image" Target="../media/image5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arla.readthedocs.io/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carla.readthedocs.io/en/stable/carla_design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ser.com/products/qca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titrack.com/systems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532B3-518C-2EFC-95BD-D64D1AD3E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93" y="1122363"/>
            <a:ext cx="11726073" cy="2387600"/>
          </a:xfrm>
        </p:spPr>
        <p:txBody>
          <a:bodyPr>
            <a:normAutofit/>
          </a:bodyPr>
          <a:lstStyle/>
          <a:p>
            <a:r>
              <a:rPr lang="en-US" sz="3600" dirty="0"/>
              <a:t>QCar </a:t>
            </a:r>
            <a:r>
              <a:rPr lang="en-US" altLang="zh-CN" sz="3600" dirty="0"/>
              <a:t>S</a:t>
            </a:r>
            <a:r>
              <a:rPr lang="en-US" sz="3600" dirty="0"/>
              <a:t>ystem Identification and CARLA Digital Twin Development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4C6EA2-22A8-7A98-4DC1-2DD60DB09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9856"/>
            <a:ext cx="9144000" cy="1277943"/>
          </a:xfrm>
        </p:spPr>
        <p:txBody>
          <a:bodyPr/>
          <a:lstStyle/>
          <a:p>
            <a:r>
              <a:rPr lang="en-US" dirty="0"/>
              <a:t>ZHANG Haolin, ZHANG Shiyu, WANG Qixin</a:t>
            </a:r>
          </a:p>
          <a:p>
            <a:r>
              <a:rPr lang="en-US" dirty="0"/>
              <a:t>Apr 22, 2024</a:t>
            </a:r>
          </a:p>
        </p:txBody>
      </p:sp>
    </p:spTree>
    <p:extLst>
      <p:ext uri="{BB962C8B-B14F-4D97-AF65-F5344CB8AC3E}">
        <p14:creationId xmlns:p14="http://schemas.microsoft.com/office/powerpoint/2010/main" val="55848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E1812FD6-13A8-5A25-35C6-7DA741119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021" y="3722159"/>
            <a:ext cx="3135841" cy="31358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9A04B21-605D-A514-9A9D-540AEBEC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Dataset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07A18-3BAF-BB03-CCAB-73CE7E374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Data Collection Campaign</a:t>
            </a:r>
          </a:p>
          <a:p>
            <a:pPr lvl="1"/>
            <a:r>
              <a:rPr lang="en-US" dirty="0"/>
              <a:t>The 2022 Campaign</a:t>
            </a:r>
          </a:p>
          <a:p>
            <a:pPr lvl="2"/>
            <a:r>
              <a:rPr lang="en-US" dirty="0"/>
              <a:t>PHY-MinRS:  Track-and-Field Road System from the QCar package</a:t>
            </a:r>
          </a:p>
          <a:p>
            <a:pPr lvl="2"/>
            <a:r>
              <a:rPr lang="en-US" dirty="0"/>
              <a:t>The QCar is derived by a </a:t>
            </a:r>
            <a:r>
              <a:rPr lang="en-US" i="1" dirty="0"/>
              <a:t>human operator</a:t>
            </a:r>
            <a:r>
              <a:rPr lang="en-US" dirty="0"/>
              <a:t>, aka the </a:t>
            </a:r>
            <a:r>
              <a:rPr lang="en-US" i="1" dirty="0"/>
              <a:t>Manual Drive controller</a:t>
            </a:r>
            <a:r>
              <a:rPr lang="en-US" dirty="0"/>
              <a:t>, through an Xbox Controller.</a:t>
            </a:r>
          </a:p>
          <a:p>
            <a:pPr lvl="3"/>
            <a:r>
              <a:rPr lang="en-US" altLang="zh-CN" dirty="0"/>
              <a:t>Note: The control signal is the raw percentage of the throttle and steering. No additional control algorithm is applied.</a:t>
            </a:r>
          </a:p>
          <a:p>
            <a:pPr lvl="2"/>
            <a:r>
              <a:rPr lang="en-US" altLang="zh-CN" dirty="0"/>
              <a:t>Experiment Settings</a:t>
            </a:r>
          </a:p>
          <a:p>
            <a:pPr lvl="3"/>
            <a:r>
              <a:rPr lang="en-US" altLang="zh-CN" dirty="0"/>
              <a:t>Clockwise, Forward</a:t>
            </a:r>
          </a:p>
          <a:p>
            <a:pPr lvl="3"/>
            <a:r>
              <a:rPr lang="en-US" altLang="zh-CN" dirty="0"/>
              <a:t>Clockwise, Backward</a:t>
            </a:r>
          </a:p>
          <a:p>
            <a:pPr lvl="3"/>
            <a:r>
              <a:rPr lang="en-US" altLang="zh-CN" dirty="0"/>
              <a:t>Counterclockwise, Forward</a:t>
            </a:r>
          </a:p>
          <a:p>
            <a:pPr lvl="3"/>
            <a:r>
              <a:rPr lang="en-US" altLang="zh-CN" dirty="0"/>
              <a:t>Counterclockwise, Backward</a:t>
            </a:r>
          </a:p>
          <a:p>
            <a:pPr lvl="3"/>
            <a:endParaRPr lang="en-US" altLang="zh-CN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8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B43A58D0-6421-5FBC-8A97-2E158CCAC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35" y="3871935"/>
            <a:ext cx="2888098" cy="28880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804E499-3950-1BAD-8E21-7CCC5581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Dataset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19A40-E658-369F-CD57-42ADC4238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Collection Campaign</a:t>
            </a:r>
          </a:p>
          <a:p>
            <a:pPr lvl="1"/>
            <a:r>
              <a:rPr lang="en-US" dirty="0"/>
              <a:t>The 2023 Campaign</a:t>
            </a:r>
          </a:p>
          <a:p>
            <a:pPr lvl="2"/>
            <a:r>
              <a:rPr lang="en-US" dirty="0"/>
              <a:t>PHY-MinRS:  Straight Road System from the QCar package</a:t>
            </a:r>
          </a:p>
          <a:p>
            <a:pPr lvl="2"/>
            <a:r>
              <a:rPr lang="en-US" dirty="0"/>
              <a:t>The QCar is steered by two controller</a:t>
            </a:r>
          </a:p>
          <a:p>
            <a:pPr lvl="3"/>
            <a:r>
              <a:rPr lang="en-US" dirty="0"/>
              <a:t>Closed-loop controller: A line following program came with the QCar </a:t>
            </a:r>
          </a:p>
          <a:p>
            <a:pPr lvl="3"/>
            <a:r>
              <a:rPr lang="en-US" dirty="0"/>
              <a:t>Open-loop controller: Always output steering signal of 0 to the QCar</a:t>
            </a:r>
          </a:p>
          <a:p>
            <a:pPr lvl="2"/>
            <a:r>
              <a:rPr lang="en-US" altLang="zh-CN" dirty="0"/>
              <a:t>The throttle is from one of the five signal generators</a:t>
            </a:r>
          </a:p>
          <a:p>
            <a:pPr lvl="3"/>
            <a:r>
              <a:rPr lang="en-US" altLang="zh-CN" dirty="0"/>
              <a:t>Sine wave</a:t>
            </a:r>
          </a:p>
          <a:p>
            <a:pPr lvl="3"/>
            <a:r>
              <a:rPr lang="en-US" altLang="zh-CN" dirty="0"/>
              <a:t>Triangle wave</a:t>
            </a:r>
          </a:p>
          <a:p>
            <a:pPr lvl="3"/>
            <a:r>
              <a:rPr lang="en-US" altLang="zh-CN" dirty="0"/>
              <a:t>Constant Function</a:t>
            </a:r>
          </a:p>
          <a:p>
            <a:pPr lvl="3"/>
            <a:r>
              <a:rPr lang="en-US" altLang="zh-CN" dirty="0"/>
              <a:t>Square Root Function</a:t>
            </a:r>
          </a:p>
          <a:p>
            <a:pPr lvl="3"/>
            <a:r>
              <a:rPr lang="en-US" altLang="zh-CN" dirty="0"/>
              <a:t>Quadratic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56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9B78C05-565C-E3E9-BEC7-1FF1A6AF4F48}"/>
              </a:ext>
            </a:extLst>
          </p:cNvPr>
          <p:cNvSpPr/>
          <p:nvPr/>
        </p:nvSpPr>
        <p:spPr>
          <a:xfrm>
            <a:off x="6027522" y="1432021"/>
            <a:ext cx="3516613" cy="3826783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6E8A27-FFCF-C7E2-4753-62F6EAAA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Dataset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5ED72-1121-861F-B5BC-62B70D04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09832" cy="4462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Experiment </a:t>
            </a:r>
            <a:r>
              <a:rPr lang="en-US" altLang="zh-CN" dirty="0"/>
              <a:t>Procedure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7806D4-EABB-FEC9-95E5-6EB442CB252E}"/>
              </a:ext>
            </a:extLst>
          </p:cNvPr>
          <p:cNvSpPr/>
          <p:nvPr/>
        </p:nvSpPr>
        <p:spPr>
          <a:xfrm>
            <a:off x="3436050" y="3021144"/>
            <a:ext cx="2066463" cy="648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(re)Calibrate the OptiTrack System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725664-EC2E-759F-5EBF-D0ACAE09624B}"/>
              </a:ext>
            </a:extLst>
          </p:cNvPr>
          <p:cNvSpPr/>
          <p:nvPr/>
        </p:nvSpPr>
        <p:spPr>
          <a:xfrm>
            <a:off x="1075863" y="3021144"/>
            <a:ext cx="1671365" cy="648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Setup MinRS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1E311F-A614-4819-6433-17284368AEF9}"/>
              </a:ext>
            </a:extLst>
          </p:cNvPr>
          <p:cNvSpPr/>
          <p:nvPr/>
        </p:nvSpPr>
        <p:spPr>
          <a:xfrm>
            <a:off x="7050681" y="3038628"/>
            <a:ext cx="2066463" cy="648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Sensor Reading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AF77BA-3DA1-24CE-9DFD-48D278BA93C0}"/>
              </a:ext>
            </a:extLst>
          </p:cNvPr>
          <p:cNvSpPr txBox="1"/>
          <p:nvPr/>
        </p:nvSpPr>
        <p:spPr>
          <a:xfrm>
            <a:off x="6096000" y="1701182"/>
            <a:ext cx="179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OptiTrack System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D5B44B-1F95-BEAD-46A4-2D56C26AE8E1}"/>
              </a:ext>
            </a:extLst>
          </p:cNvPr>
          <p:cNvSpPr txBox="1"/>
          <p:nvPr/>
        </p:nvSpPr>
        <p:spPr>
          <a:xfrm>
            <a:off x="7761475" y="2238987"/>
            <a:ext cx="169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Onboard Sensor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6674BB-B066-BBB8-B920-24DE615C43DE}"/>
              </a:ext>
            </a:extLst>
          </p:cNvPr>
          <p:cNvSpPr/>
          <p:nvPr/>
        </p:nvSpPr>
        <p:spPr>
          <a:xfrm>
            <a:off x="7050682" y="4192000"/>
            <a:ext cx="2066463" cy="648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CBA33C-798C-5CED-4AE9-E415138732B4}"/>
              </a:ext>
            </a:extLst>
          </p:cNvPr>
          <p:cNvSpPr/>
          <p:nvPr/>
        </p:nvSpPr>
        <p:spPr>
          <a:xfrm>
            <a:off x="9833137" y="4771395"/>
            <a:ext cx="2066463" cy="648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Cached Logs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D65A2DE-A083-C7D3-73C1-541C0603662C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747228" y="3345414"/>
            <a:ext cx="6888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64F6CB3-31D3-70D4-0D82-A16DD8560EF0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 flipV="1">
            <a:off x="5502513" y="3345413"/>
            <a:ext cx="52500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6569DD9-5656-FE94-ADAF-BF884F194FE4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8083913" y="3687167"/>
            <a:ext cx="1" cy="504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7C84B7F-9577-C6DA-A407-AF91D3CB6F55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8083913" y="3687167"/>
            <a:ext cx="2782456" cy="1084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9C68E66-F11F-5173-9F6D-86FBA213A608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6992432" y="2070514"/>
            <a:ext cx="1091481" cy="968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B4F9BE0-DA4D-0914-5117-9BD9C7D950BA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8083913" y="2608319"/>
            <a:ext cx="527346" cy="430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956DBB33-5F0E-1CD9-612B-086166CB3E3D}"/>
              </a:ext>
            </a:extLst>
          </p:cNvPr>
          <p:cNvSpPr/>
          <p:nvPr/>
        </p:nvSpPr>
        <p:spPr>
          <a:xfrm>
            <a:off x="6749910" y="5979775"/>
            <a:ext cx="2066463" cy="648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Flush the logs to the disk</a:t>
            </a: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6DA36A89-A0C6-EEEB-0C8D-414194FDFB8B}"/>
              </a:ext>
            </a:extLst>
          </p:cNvPr>
          <p:cNvCxnSpPr>
            <a:cxnSpLocks/>
            <a:stCxn id="9" idx="1"/>
            <a:endCxn id="6" idx="1"/>
          </p:cNvCxnSpPr>
          <p:nvPr/>
        </p:nvCxnSpPr>
        <p:spPr>
          <a:xfrm rot="10800000">
            <a:off x="7050682" y="3362898"/>
            <a:ext cx="1" cy="1153372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AF98D6A6-FAE3-03CB-BBCF-8D060E5DC0D3}"/>
              </a:ext>
            </a:extLst>
          </p:cNvPr>
          <p:cNvCxnSpPr>
            <a:cxnSpLocks/>
            <a:stCxn id="23" idx="2"/>
            <a:endCxn id="32" idx="0"/>
          </p:cNvCxnSpPr>
          <p:nvPr/>
        </p:nvCxnSpPr>
        <p:spPr>
          <a:xfrm rot="5400000">
            <a:off x="7424001" y="5617946"/>
            <a:ext cx="720971" cy="26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064531DA-07D2-D02F-D0E3-0FAB170B014A}"/>
              </a:ext>
            </a:extLst>
          </p:cNvPr>
          <p:cNvSpPr txBox="1"/>
          <p:nvPr/>
        </p:nvSpPr>
        <p:spPr>
          <a:xfrm>
            <a:off x="6024836" y="4910998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Run at 20Hz</a:t>
            </a: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012EC615-58D1-C2F6-B76B-2CB57D146C7B}"/>
              </a:ext>
            </a:extLst>
          </p:cNvPr>
          <p:cNvCxnSpPr>
            <a:stCxn id="32" idx="1"/>
            <a:endCxn id="4" idx="2"/>
          </p:cNvCxnSpPr>
          <p:nvPr/>
        </p:nvCxnSpPr>
        <p:spPr>
          <a:xfrm rot="10800000">
            <a:off x="4469282" y="3669683"/>
            <a:ext cx="2280628" cy="263436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65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5E134-2F7C-B1C2-44CB-4C4759C4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Dataset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D7C35B-B837-E3D1-B6A7-009A4722E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at </a:t>
            </a:r>
            <a:r>
              <a:rPr lang="en-US" dirty="0">
                <a:hlinkClick r:id="rId2"/>
              </a:rPr>
              <a:t>https://github.com/QixinWangCpsLab/QCarDataSet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 Structure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3EF272-AF97-AE56-7871-B742A7D3D63D}"/>
              </a:ext>
            </a:extLst>
          </p:cNvPr>
          <p:cNvSpPr txBox="1"/>
          <p:nvPr/>
        </p:nvSpPr>
        <p:spPr>
          <a:xfrm>
            <a:off x="1385697" y="3673713"/>
            <a:ext cx="43636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</a:rPr>
              <a:t>\</a:t>
            </a:r>
            <a:r>
              <a:rPr lang="en-US" dirty="0">
                <a:latin typeface="Consolas" panose="020B0609020204030204" pitchFamily="49" charset="0"/>
              </a:rPr>
              <a:t>---</a:t>
            </a:r>
            <a:r>
              <a:rPr lang="en-US" dirty="0" err="1">
                <a:latin typeface="Consolas" panose="020B0609020204030204" pitchFamily="49" charset="0"/>
              </a:rPr>
              <a:t>QCarDataSet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---</a:t>
            </a:r>
            <a:r>
              <a:rPr lang="en-US" dirty="0" err="1">
                <a:latin typeface="Consolas" panose="020B0609020204030204" pitchFamily="49" charset="0"/>
              </a:rPr>
              <a:t>linefollow_constant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|</a:t>
            </a: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</a:rPr>
              <a:t> 2023_0.csv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|</a:t>
            </a: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</a:rPr>
              <a:t> 2023_1.csv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|</a:t>
            </a: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</a:rPr>
              <a:t>……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---</a:t>
            </a:r>
            <a:r>
              <a:rPr lang="en-US" dirty="0" err="1">
                <a:latin typeface="Consolas" panose="020B0609020204030204" pitchFamily="49" charset="0"/>
              </a:rPr>
              <a:t>manual_clockwise_backward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</a:rPr>
              <a:t>+</a:t>
            </a:r>
            <a:r>
              <a:rPr lang="en-US" b="1" dirty="0">
                <a:latin typeface="Consolas" panose="020B0609020204030204" pitchFamily="49" charset="0"/>
              </a:rPr>
              <a:t>---</a:t>
            </a:r>
            <a:r>
              <a:rPr lang="en-US" dirty="0" err="1">
                <a:latin typeface="Consolas" panose="020B0609020204030204" pitchFamily="49" charset="0"/>
              </a:rPr>
              <a:t>openloop_triangle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</a:rPr>
              <a:t>……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B5AE0-4DC4-5C05-6E71-A7742FAF1259}"/>
              </a:ext>
            </a:extLst>
          </p:cNvPr>
          <p:cNvSpPr txBox="1"/>
          <p:nvPr/>
        </p:nvSpPr>
        <p:spPr>
          <a:xfrm>
            <a:off x="4366562" y="3197641"/>
            <a:ext cx="15463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/>
              <a:t>Root Directory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FCDC5F-DC2E-A5D9-652C-56A436129A15}"/>
              </a:ext>
            </a:extLst>
          </p:cNvPr>
          <p:cNvSpPr txBox="1"/>
          <p:nvPr/>
        </p:nvSpPr>
        <p:spPr>
          <a:xfrm>
            <a:off x="6359328" y="3541542"/>
            <a:ext cx="479825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Line follow Steering Controller with the constant throttle Controller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1D654D-E2C9-19A7-991F-B56E18F9F52F}"/>
              </a:ext>
            </a:extLst>
          </p:cNvPr>
          <p:cNvSpPr txBox="1"/>
          <p:nvPr/>
        </p:nvSpPr>
        <p:spPr>
          <a:xfrm>
            <a:off x="6641301" y="4414988"/>
            <a:ext cx="532243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The data segment with id=0, collected in the 2023 </a:t>
            </a:r>
            <a:r>
              <a:rPr lang="en-US" altLang="zh-CN" i="1" dirty="0"/>
              <a:t>campaign</a:t>
            </a:r>
            <a:endParaRPr lang="en-US" i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32E659-7C23-B6AF-505B-B90AE732BA0C}"/>
              </a:ext>
            </a:extLst>
          </p:cNvPr>
          <p:cNvSpPr txBox="1"/>
          <p:nvPr/>
        </p:nvSpPr>
        <p:spPr>
          <a:xfrm>
            <a:off x="6483530" y="5400157"/>
            <a:ext cx="532243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The QCar is driven by a Manual Drive controller backward and clockwise around the track.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E02A8B6-73FB-C332-0130-B40877C443B7}"/>
              </a:ext>
            </a:extLst>
          </p:cNvPr>
          <p:cNvCxnSpPr>
            <a:stCxn id="5" idx="1"/>
          </p:cNvCxnSpPr>
          <p:nvPr/>
        </p:nvCxnSpPr>
        <p:spPr>
          <a:xfrm flipH="1">
            <a:off x="3436049" y="3382307"/>
            <a:ext cx="930513" cy="44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F0C187E-519D-1A9A-102A-46CBDAA36CC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38566" y="3864708"/>
            <a:ext cx="1420762" cy="25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5815203-D6DC-5AB5-B5CA-6515BB49DF44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225575" y="4439043"/>
            <a:ext cx="2415726" cy="299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E811D23-526F-CD33-2F15-998D7A312BF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708471" y="5220539"/>
            <a:ext cx="775059" cy="502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6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6BEE2-28F6-DDC2-2A26-4C5C7FB7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Dataset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A7D178-B6F0-B155-61D4-75F07D92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400" dirty="0"/>
              <a:t>Data Format</a:t>
            </a:r>
          </a:p>
          <a:p>
            <a:pPr lvl="1"/>
            <a:r>
              <a:rPr lang="en-US" sz="2000" dirty="0"/>
              <a:t>CSV format. Each data field is separated by a comma (,).</a:t>
            </a:r>
          </a:p>
          <a:p>
            <a:pPr lvl="1"/>
            <a:r>
              <a:rPr lang="en-US" sz="2000" dirty="0"/>
              <a:t>Within each tick</a:t>
            </a:r>
            <a:r>
              <a:rPr lang="en-US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1065DE4-8D5B-A134-0835-C6A89C8FE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254613"/>
                  </p:ext>
                </p:extLst>
              </p:nvPr>
            </p:nvGraphicFramePr>
            <p:xfrm>
              <a:off x="838200" y="2908628"/>
              <a:ext cx="10515600" cy="33375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1491844537"/>
                        </a:ext>
                      </a:extLst>
                    </a:gridCol>
                    <a:gridCol w="4132255">
                      <a:extLst>
                        <a:ext uri="{9D8B030D-6E8A-4147-A177-3AD203B41FA5}">
                          <a16:colId xmlns:a16="http://schemas.microsoft.com/office/drawing/2014/main" val="1835758181"/>
                        </a:ext>
                      </a:extLst>
                    </a:gridCol>
                    <a:gridCol w="2333297">
                      <a:extLst>
                        <a:ext uri="{9D8B030D-6E8A-4147-A177-3AD203B41FA5}">
                          <a16:colId xmlns:a16="http://schemas.microsoft.com/office/drawing/2014/main" val="2169867267"/>
                        </a:ext>
                      </a:extLst>
                    </a:gridCol>
                    <a:gridCol w="1421148">
                      <a:extLst>
                        <a:ext uri="{9D8B030D-6E8A-4147-A177-3AD203B41FA5}">
                          <a16:colId xmlns:a16="http://schemas.microsoft.com/office/drawing/2014/main" val="22531206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Column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Physical Meaning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2309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Tick Time (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15604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2-3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Throttle &amp; Steering Control (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US" dirty="0"/>
                            <a:t> (percentage)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On-wheel Linear Speed (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9552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5-7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Gyroscope Reading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  <a:r>
                            <a:rPr lang="en-US" b="1" dirty="0"/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rad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0671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Accelerometer Reading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r>
                            <a:rPr lang="en-US" altLang="zh-CN" b="1" dirty="0"/>
                            <a:t>*</a:t>
                          </a:r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68478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11-13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Position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  <a:r>
                            <a:rPr lang="en-US" b="1" dirty="0"/>
                            <a:t>#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1173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14-17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Orientation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  <a:r>
                            <a:rPr lang="en-US" b="1" dirty="0"/>
                            <a:t>#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quaternion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90095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Battery Voltage (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71982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1065DE4-8D5B-A134-0835-C6A89C8FE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254613"/>
                  </p:ext>
                </p:extLst>
              </p:nvPr>
            </p:nvGraphicFramePr>
            <p:xfrm>
              <a:off x="838200" y="2908628"/>
              <a:ext cx="10515600" cy="33375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1491844537"/>
                        </a:ext>
                      </a:extLst>
                    </a:gridCol>
                    <a:gridCol w="4132255">
                      <a:extLst>
                        <a:ext uri="{9D8B030D-6E8A-4147-A177-3AD203B41FA5}">
                          <a16:colId xmlns:a16="http://schemas.microsoft.com/office/drawing/2014/main" val="1835758181"/>
                        </a:ext>
                      </a:extLst>
                    </a:gridCol>
                    <a:gridCol w="2333297">
                      <a:extLst>
                        <a:ext uri="{9D8B030D-6E8A-4147-A177-3AD203B41FA5}">
                          <a16:colId xmlns:a16="http://schemas.microsoft.com/office/drawing/2014/main" val="2169867267"/>
                        </a:ext>
                      </a:extLst>
                    </a:gridCol>
                    <a:gridCol w="1421148">
                      <a:extLst>
                        <a:ext uri="{9D8B030D-6E8A-4147-A177-3AD203B41FA5}">
                          <a16:colId xmlns:a16="http://schemas.microsoft.com/office/drawing/2014/main" val="22531206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Column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Physical Meaning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2309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864" t="-108197" r="-91445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78" t="-108197" r="-6188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41202" t="-108197" r="-1717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15604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2-3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864" t="-208197" r="-91445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78" t="-208197" r="-6188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41202" t="-208197" r="-1717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864" t="-308197" r="-91445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78" t="-308197" r="-6188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41202" t="-308197" r="-1717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9552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5-7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864" t="-415000" r="-91445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78" t="-415000" r="-61880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41202" t="-415000" r="-1717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0671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864" t="-506557" r="-9144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78" t="-506557" r="-6188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41202" t="-506557" r="-1717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8478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11-13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864" t="-606557" r="-9144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78" t="-606557" r="-6188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41202" t="-606557" r="-1717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1173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14-17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864" t="-706557" r="-9144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quaternion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41202" t="-706557" r="-1717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0095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864" t="-806557" r="-9144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0078" t="-806557" r="-6188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41202" t="-806557" r="-171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1982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5BA9446-4699-9BC3-4EE9-3C1C0E25FB97}"/>
              </a:ext>
            </a:extLst>
          </p:cNvPr>
          <p:cNvSpPr txBox="1"/>
          <p:nvPr/>
        </p:nvSpPr>
        <p:spPr>
          <a:xfrm>
            <a:off x="1027011" y="6308209"/>
            <a:ext cx="887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</a:t>
            </a:r>
            <a:r>
              <a:rPr lang="en-US" dirty="0"/>
              <a:t> m</a:t>
            </a:r>
            <a:r>
              <a:rPr lang="en-US" altLang="zh-CN" dirty="0"/>
              <a:t>eans in the vehicle frame of reference; </a:t>
            </a:r>
            <a:r>
              <a:rPr lang="en-US" altLang="zh-CN" b="1" dirty="0"/>
              <a:t>#</a:t>
            </a:r>
            <a:r>
              <a:rPr lang="en-US" altLang="zh-CN" dirty="0"/>
              <a:t> means in the global (inertial) frame of reference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6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4AC2F-EA7F-DCB7-327F-8EEC9441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Dataset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AA562F-5398-1B8E-7E88-18B39C93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  <a:p>
            <a:pPr lvl="1"/>
            <a:r>
              <a:rPr lang="en-US" dirty="0"/>
              <a:t>Sample data segment (available at </a:t>
            </a:r>
            <a:r>
              <a:rPr lang="en-US" dirty="0">
                <a:hlinkClick r:id="rId2"/>
              </a:rPr>
              <a:t>https://github.com/QixinWangCpsLab/QCarDataSet/blob/main/sample.csv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r>
              <a:rPr lang="en-US" dirty="0"/>
              <a:t>(not all columns are listed here due to the length limit)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459B09-9E6D-D88A-C60B-33092485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7595"/>
            <a:ext cx="12192000" cy="24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73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FC011-8DFE-1C52-B918-6C3053F4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Dataset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7B137C-78B0-31B8-AE69-1C41F2816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Segmentation Issue</a:t>
            </a:r>
          </a:p>
          <a:p>
            <a:pPr lvl="1"/>
            <a:r>
              <a:rPr lang="en-US" dirty="0"/>
              <a:t>The time of data collected in the 2022 campaign may not start from zero</a:t>
            </a:r>
          </a:p>
          <a:p>
            <a:pPr lvl="2"/>
            <a:r>
              <a:rPr lang="en-US" dirty="0"/>
              <a:t>the human operator accidentally released the safety button during several trials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Position or Orientation failed to update</a:t>
            </a:r>
          </a:p>
          <a:p>
            <a:pPr lvl="2"/>
            <a:r>
              <a:rPr lang="en-US" dirty="0"/>
              <a:t>The QCar runs out of the view of OptiTrack System</a:t>
            </a:r>
          </a:p>
          <a:p>
            <a:pPr lvl="2"/>
            <a:r>
              <a:rPr lang="en-US" dirty="0"/>
              <a:t>Package loss due to network</a:t>
            </a:r>
          </a:p>
          <a:p>
            <a:pPr lvl="2"/>
            <a:endParaRPr lang="en-US" dirty="0"/>
          </a:p>
          <a:p>
            <a:r>
              <a:rPr lang="en-US" sz="2400" dirty="0"/>
              <a:t>As people have different thoughts to tackle this issue, the released dataset is not being processed but the original output. The user shall process the data as needed.</a:t>
            </a:r>
          </a:p>
        </p:txBody>
      </p:sp>
    </p:spTree>
    <p:extLst>
      <p:ext uri="{BB962C8B-B14F-4D97-AF65-F5344CB8AC3E}">
        <p14:creationId xmlns:p14="http://schemas.microsoft.com/office/powerpoint/2010/main" val="4126247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952AB-5675-F912-FDA7-1F650E8D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System Identification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D81274-AAEC-25EC-D40B-80B50347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13958"/>
          </a:xfrm>
        </p:spPr>
        <p:txBody>
          <a:bodyPr>
            <a:normAutofit/>
          </a:bodyPr>
          <a:lstStyle/>
          <a:p>
            <a:r>
              <a:rPr lang="en-US" sz="2400" dirty="0"/>
              <a:t>We try to </a:t>
            </a:r>
            <a:r>
              <a:rPr lang="en-US" altLang="zh-CN" sz="2400" dirty="0"/>
              <a:t>identify the</a:t>
            </a:r>
            <a:r>
              <a:rPr lang="en-US" sz="2400" dirty="0"/>
              <a:t> </a:t>
            </a:r>
            <a:r>
              <a:rPr lang="en-US" sz="2400" b="1" u="sng" dirty="0"/>
              <a:t>l</a:t>
            </a:r>
            <a:r>
              <a:rPr lang="en-US" altLang="zh-CN" sz="2400" b="1" u="sng" dirty="0"/>
              <a:t>ongitudinal</a:t>
            </a:r>
            <a:r>
              <a:rPr lang="en-US" altLang="zh-CN" sz="2400" dirty="0"/>
              <a:t> model of the QCar</a:t>
            </a:r>
          </a:p>
          <a:p>
            <a:r>
              <a:rPr lang="en-US" sz="2400" dirty="0"/>
              <a:t>According to Rajesh, longitudinal dynamics is a joint behavior from the motor, tire, aerodynamic, rolling resistance, and gravitational forces</a:t>
            </a:r>
          </a:p>
          <a:p>
            <a:r>
              <a:rPr lang="en-US" sz="2400" dirty="0"/>
              <a:t>Theoretical Model:</a:t>
            </a:r>
          </a:p>
          <a:p>
            <a:endParaRPr lang="en-US" sz="24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6B9C6B4-446B-998C-E6B4-AD7404A926F2}"/>
              </a:ext>
            </a:extLst>
          </p:cNvPr>
          <p:cNvGrpSpPr/>
          <p:nvPr/>
        </p:nvGrpSpPr>
        <p:grpSpPr>
          <a:xfrm>
            <a:off x="222033" y="3519088"/>
            <a:ext cx="11082218" cy="2754227"/>
            <a:chOff x="271582" y="2935167"/>
            <a:chExt cx="11082218" cy="2754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E2BC23FD-6947-BBC1-F166-54E594E1FF1D}"/>
                    </a:ext>
                  </a:extLst>
                </p:cNvPr>
                <p:cNvSpPr txBox="1"/>
                <p:nvPr/>
              </p:nvSpPr>
              <p:spPr>
                <a:xfrm>
                  <a:off x="1620176" y="2935167"/>
                  <a:ext cx="9733624" cy="7058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f>
                          <m:f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𝑎𝑒𝑟𝑜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𝑧𝑓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𝑧𝑟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E2BC23FD-6947-BBC1-F166-54E594E1F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176" y="2935167"/>
                  <a:ext cx="9733624" cy="7058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2">
                  <a:extLst>
                    <a:ext uri="{FF2B5EF4-FFF2-40B4-BE49-F238E27FC236}">
                      <a16:creationId xmlns:a16="http://schemas.microsoft.com/office/drawing/2014/main" id="{DD696386-3246-D4A6-8977-8D8A98A5CC56}"/>
                    </a:ext>
                  </a:extLst>
                </p:cNvPr>
                <p:cNvSpPr txBox="1"/>
                <p:nvPr/>
              </p:nvSpPr>
              <p:spPr>
                <a:xfrm>
                  <a:off x="1715395" y="3740912"/>
                  <a:ext cx="7774196" cy="6968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𝑧𝑓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𝑎𝑒𝑟𝑜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𝑚𝑔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2">
                  <a:extLst>
                    <a:ext uri="{FF2B5EF4-FFF2-40B4-BE49-F238E27FC236}">
                      <a16:creationId xmlns:a16="http://schemas.microsoft.com/office/drawing/2014/main" id="{DD696386-3246-D4A6-8977-8D8A98A5C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395" y="3740912"/>
                  <a:ext cx="7774196" cy="6968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D6C1A15-F1A2-1A99-DF6A-EC0EC85C6F0A}"/>
                    </a:ext>
                  </a:extLst>
                </p:cNvPr>
                <p:cNvSpPr txBox="1"/>
                <p:nvPr/>
              </p:nvSpPr>
              <p:spPr>
                <a:xfrm>
                  <a:off x="332078" y="5309675"/>
                  <a:ext cx="6096000" cy="3797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acc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D6C1A15-F1A2-1A99-DF6A-EC0EC85C6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078" y="5309675"/>
                  <a:ext cx="6096000" cy="379719"/>
                </a:xfrm>
                <a:prstGeom prst="rect">
                  <a:avLst/>
                </a:prstGeom>
                <a:blipFill>
                  <a:blip r:embed="rId4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8C42505-BA51-49A7-F41F-95E8F1BD0CD0}"/>
                    </a:ext>
                  </a:extLst>
                </p:cNvPr>
                <p:cNvSpPr txBox="1"/>
                <p:nvPr/>
              </p:nvSpPr>
              <p:spPr>
                <a:xfrm>
                  <a:off x="271582" y="4622696"/>
                  <a:ext cx="6096000" cy="4235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8C42505-BA51-49A7-F41F-95E8F1BD0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582" y="4622696"/>
                  <a:ext cx="6096000" cy="423514"/>
                </a:xfrm>
                <a:prstGeom prst="rect">
                  <a:avLst/>
                </a:prstGeom>
                <a:blipFill>
                  <a:blip r:embed="rId5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0A2C533-1B9F-877F-CFDF-7FF34936127E}"/>
              </a:ext>
            </a:extLst>
          </p:cNvPr>
          <p:cNvSpPr txBox="1"/>
          <p:nvPr/>
        </p:nvSpPr>
        <p:spPr>
          <a:xfrm>
            <a:off x="838200" y="6412685"/>
            <a:ext cx="863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Rajesh </a:t>
            </a:r>
            <a:r>
              <a:rPr lang="en-US" dirty="0" err="1"/>
              <a:t>Rajamani</a:t>
            </a:r>
            <a:r>
              <a:rPr lang="en-US" dirty="0"/>
              <a:t>, </a:t>
            </a:r>
            <a:r>
              <a:rPr lang="en-US" i="1" dirty="0"/>
              <a:t>Vehicle Dynamics and Control Second Edition</a:t>
            </a:r>
            <a:r>
              <a:rPr lang="en-US" dirty="0"/>
              <a:t>, 2012, Springer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809313-C6E9-A7E6-1C83-CE1AE69A0088}"/>
              </a:ext>
            </a:extLst>
          </p:cNvPr>
          <p:cNvSpPr txBox="1"/>
          <p:nvPr/>
        </p:nvSpPr>
        <p:spPr>
          <a:xfrm>
            <a:off x="6980744" y="5347855"/>
            <a:ext cx="404873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Red</a:t>
            </a:r>
            <a:r>
              <a:rPr lang="en-US" u="sng" dirty="0"/>
              <a:t>: unknown </a:t>
            </a:r>
            <a:r>
              <a:rPr lang="en-US" altLang="zh-CN" u="sng" dirty="0"/>
              <a:t>coefficient or relationship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530878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341F0368-9776-F968-2F31-21AC8FC7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427"/>
            <a:ext cx="3023188" cy="904537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1: </a:t>
            </a:r>
            <a:br>
              <a:rPr lang="en-US" dirty="0"/>
            </a:br>
            <a:r>
              <a:rPr lang="en-US" dirty="0"/>
              <a:t>Linear 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A44DE67-9CF6-9EA0-91E9-70D2127F36B2}"/>
                  </a:ext>
                </a:extLst>
              </p:cNvPr>
              <p:cNvSpPr txBox="1"/>
              <p:nvPr/>
            </p:nvSpPr>
            <p:spPr>
              <a:xfrm>
                <a:off x="1511594" y="1382844"/>
                <a:ext cx="17624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A44DE67-9CF6-9EA0-91E9-70D2127F3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594" y="1382844"/>
                <a:ext cx="1762470" cy="369332"/>
              </a:xfrm>
              <a:prstGeom prst="rect">
                <a:avLst/>
              </a:prstGeom>
              <a:blipFill>
                <a:blip r:embed="rId2"/>
                <a:stretch>
                  <a:fillRect l="-2076" t="-5000" r="-311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FAF178-AABE-4522-9871-6258889044F5}"/>
                  </a:ext>
                </a:extLst>
              </p:cNvPr>
              <p:cNvSpPr txBox="1"/>
              <p:nvPr/>
            </p:nvSpPr>
            <p:spPr>
              <a:xfrm>
                <a:off x="1428487" y="1772004"/>
                <a:ext cx="874431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𝑇𝐵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𝑇𝐴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FAF178-AABE-4522-9871-62588890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87" y="1772004"/>
                <a:ext cx="8744317" cy="657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A5B7BE7-D8A8-AF49-35F4-D26302A02063}"/>
                  </a:ext>
                </a:extLst>
              </p:cNvPr>
              <p:cNvSpPr txBox="1"/>
              <p:nvPr/>
            </p:nvSpPr>
            <p:spPr>
              <a:xfrm>
                <a:off x="1428487" y="3066903"/>
                <a:ext cx="3814634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A5B7BE7-D8A8-AF49-35F4-D26302A02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87" y="3066903"/>
                <a:ext cx="3814634" cy="657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5EE1DC4-259A-F724-DDF5-D24F12FE0230}"/>
                  </a:ext>
                </a:extLst>
              </p:cNvPr>
              <p:cNvSpPr txBox="1"/>
              <p:nvPr/>
            </p:nvSpPr>
            <p:spPr>
              <a:xfrm>
                <a:off x="1428487" y="4666209"/>
                <a:ext cx="10932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5EE1DC4-259A-F724-DDF5-D24F12FE0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87" y="4666209"/>
                <a:ext cx="1093248" cy="369332"/>
              </a:xfrm>
              <a:prstGeom prst="rect">
                <a:avLst/>
              </a:prstGeom>
              <a:blipFill>
                <a:blip r:embed="rId5"/>
                <a:stretch>
                  <a:fillRect l="-6111" r="-50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7AAEB9-E066-C99E-E74E-7873AA167B33}"/>
                  </a:ext>
                </a:extLst>
              </p:cNvPr>
              <p:cNvSpPr txBox="1"/>
              <p:nvPr/>
            </p:nvSpPr>
            <p:spPr>
              <a:xfrm>
                <a:off x="1384003" y="5170930"/>
                <a:ext cx="18054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7AAEB9-E066-C99E-E74E-7873AA167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03" y="5170930"/>
                <a:ext cx="1805494" cy="369332"/>
              </a:xfrm>
              <a:prstGeom prst="rect">
                <a:avLst/>
              </a:prstGeom>
              <a:blipFill>
                <a:blip r:embed="rId6"/>
                <a:stretch>
                  <a:fillRect l="-3378" r="-67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90E82C7-4A3C-06F2-0972-EC11E6BF7780}"/>
                  </a:ext>
                </a:extLst>
              </p:cNvPr>
              <p:cNvSpPr txBox="1"/>
              <p:nvPr/>
            </p:nvSpPr>
            <p:spPr>
              <a:xfrm>
                <a:off x="1378262" y="6069487"/>
                <a:ext cx="2631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90E82C7-4A3C-06F2-0972-EC11E6BF7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62" y="6069487"/>
                <a:ext cx="2631554" cy="369332"/>
              </a:xfrm>
              <a:prstGeom prst="rect">
                <a:avLst/>
              </a:prstGeom>
              <a:blipFill>
                <a:blip r:embed="rId7"/>
                <a:stretch>
                  <a:fillRect l="-2083" t="-1667" r="-69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5B5F90B-6FBF-EA9E-FE9D-15AA745E8BC7}"/>
                  </a:ext>
                </a:extLst>
              </p:cNvPr>
              <p:cNvSpPr txBox="1"/>
              <p:nvPr/>
            </p:nvSpPr>
            <p:spPr>
              <a:xfrm>
                <a:off x="1378262" y="3767652"/>
                <a:ext cx="5537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2, 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5B5F90B-6FBF-EA9E-FE9D-15AA745E8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62" y="3767652"/>
                <a:ext cx="5537157" cy="369332"/>
              </a:xfrm>
              <a:prstGeom prst="rect">
                <a:avLst/>
              </a:prstGeom>
              <a:blipFill>
                <a:blip r:embed="rId8"/>
                <a:stretch>
                  <a:fillRect l="-771" r="-165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头: 下 22">
            <a:extLst>
              <a:ext uri="{FF2B5EF4-FFF2-40B4-BE49-F238E27FC236}">
                <a16:creationId xmlns:a16="http://schemas.microsoft.com/office/drawing/2014/main" id="{39D4D3BE-5B53-D923-074A-C7748CC8DAD9}"/>
              </a:ext>
            </a:extLst>
          </p:cNvPr>
          <p:cNvSpPr/>
          <p:nvPr/>
        </p:nvSpPr>
        <p:spPr>
          <a:xfrm>
            <a:off x="1724891" y="2549236"/>
            <a:ext cx="242454" cy="47421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0535CB5C-C6FA-9346-34D2-AA888F5145BA}"/>
              </a:ext>
            </a:extLst>
          </p:cNvPr>
          <p:cNvSpPr/>
          <p:nvPr/>
        </p:nvSpPr>
        <p:spPr>
          <a:xfrm>
            <a:off x="1724891" y="4251179"/>
            <a:ext cx="187036" cy="3693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630280C1-C0EB-07FA-A130-D5761664087A}"/>
              </a:ext>
            </a:extLst>
          </p:cNvPr>
          <p:cNvSpPr/>
          <p:nvPr/>
        </p:nvSpPr>
        <p:spPr>
          <a:xfrm>
            <a:off x="1724891" y="5620208"/>
            <a:ext cx="187036" cy="3693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89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10C0E82F-EDD1-CC2C-6260-44A3C5956235}"/>
              </a:ext>
            </a:extLst>
          </p:cNvPr>
          <p:cNvSpPr/>
          <p:nvPr/>
        </p:nvSpPr>
        <p:spPr>
          <a:xfrm>
            <a:off x="4697275" y="73584"/>
            <a:ext cx="5818325" cy="6230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6AAC30-9841-C0EB-CD0F-4EDFCD80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427"/>
            <a:ext cx="3589464" cy="904537"/>
          </a:xfrm>
        </p:spPr>
        <p:txBody>
          <a:bodyPr>
            <a:noAutofit/>
          </a:bodyPr>
          <a:lstStyle/>
          <a:p>
            <a:r>
              <a:rPr lang="en-US" sz="3600" dirty="0"/>
              <a:t>Method 2: </a:t>
            </a:r>
            <a:br>
              <a:rPr lang="en-US" sz="3600" dirty="0"/>
            </a:br>
            <a:r>
              <a:rPr lang="en-US" sz="3600" dirty="0"/>
              <a:t>Naive </a:t>
            </a:r>
            <a:r>
              <a:rPr lang="en-US" sz="3600" dirty="0" err="1"/>
              <a:t>PhyTaylor</a:t>
            </a:r>
            <a:r>
              <a:rPr lang="en-US" sz="3600" dirty="0"/>
              <a:t> SI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2AB3-9DB1-3030-061F-9E2CB95C6154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4135425" y="4184698"/>
            <a:ext cx="794701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D785E-AFAF-592E-A6B6-1022410DF483}"/>
                  </a:ext>
                </a:extLst>
              </p:cNvPr>
              <p:cNvSpPr txBox="1"/>
              <p:nvPr/>
            </p:nvSpPr>
            <p:spPr>
              <a:xfrm>
                <a:off x="3510959" y="4046198"/>
                <a:ext cx="6244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D785E-AFAF-592E-A6B6-1022410DF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59" y="4046198"/>
                <a:ext cx="624466" cy="276999"/>
              </a:xfrm>
              <a:prstGeom prst="rect">
                <a:avLst/>
              </a:prstGeom>
              <a:blipFill>
                <a:blip r:embed="rId2"/>
                <a:stretch>
                  <a:fillRect l="-4000" t="-4348" r="-14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9763B35-C445-385E-F7C2-BD8C0C58514D}"/>
              </a:ext>
            </a:extLst>
          </p:cNvPr>
          <p:cNvSpPr txBox="1"/>
          <p:nvPr/>
        </p:nvSpPr>
        <p:spPr>
          <a:xfrm>
            <a:off x="8872362" y="5202167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PhyTaylor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FCB9C2-F5B7-B798-56D1-CBA0F994A1AB}"/>
                  </a:ext>
                </a:extLst>
              </p:cNvPr>
              <p:cNvSpPr txBox="1"/>
              <p:nvPr/>
            </p:nvSpPr>
            <p:spPr>
              <a:xfrm>
                <a:off x="3870848" y="3446052"/>
                <a:ext cx="181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FCB9C2-F5B7-B798-56D1-CBA0F994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848" y="3446052"/>
                <a:ext cx="181140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25AE5-29E7-752A-1A17-E3B15D5700FB}"/>
              </a:ext>
            </a:extLst>
          </p:cNvPr>
          <p:cNvCxnSpPr>
            <a:cxnSpLocks/>
            <a:stCxn id="11" idx="3"/>
            <a:endCxn id="32" idx="1"/>
          </p:cNvCxnSpPr>
          <p:nvPr/>
        </p:nvCxnSpPr>
        <p:spPr>
          <a:xfrm>
            <a:off x="4051988" y="3584552"/>
            <a:ext cx="878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62A4B0-23D2-AACD-0E2F-5D8C3FCCE599}"/>
              </a:ext>
            </a:extLst>
          </p:cNvPr>
          <p:cNvCxnSpPr>
            <a:cxnSpLocks/>
            <a:stCxn id="14" idx="3"/>
            <a:endCxn id="43" idx="1"/>
          </p:cNvCxnSpPr>
          <p:nvPr/>
        </p:nvCxnSpPr>
        <p:spPr>
          <a:xfrm flipV="1">
            <a:off x="4121394" y="4782865"/>
            <a:ext cx="802460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678490-8E75-F506-0756-1D4A77B97EFD}"/>
                  </a:ext>
                </a:extLst>
              </p:cNvPr>
              <p:cNvSpPr txBox="1"/>
              <p:nvPr/>
            </p:nvSpPr>
            <p:spPr>
              <a:xfrm>
                <a:off x="2768908" y="4645636"/>
                <a:ext cx="13524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678490-8E75-F506-0756-1D4A77B9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908" y="4645636"/>
                <a:ext cx="1352486" cy="276999"/>
              </a:xfrm>
              <a:prstGeom prst="rect">
                <a:avLst/>
              </a:prstGeom>
              <a:blipFill>
                <a:blip r:embed="rId4"/>
                <a:stretch>
                  <a:fillRect l="-926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B66F35-28D1-D1F5-6CFA-062210CCD2DA}"/>
              </a:ext>
            </a:extLst>
          </p:cNvPr>
          <p:cNvCxnSpPr>
            <a:cxnSpLocks/>
            <a:stCxn id="16" idx="3"/>
            <a:endCxn id="46" idx="1"/>
          </p:cNvCxnSpPr>
          <p:nvPr/>
        </p:nvCxnSpPr>
        <p:spPr>
          <a:xfrm>
            <a:off x="4105246" y="5382842"/>
            <a:ext cx="818608" cy="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5AB66B-D044-CF45-53E3-EB1A9A642D26}"/>
                  </a:ext>
                </a:extLst>
              </p:cNvPr>
              <p:cNvSpPr txBox="1"/>
              <p:nvPr/>
            </p:nvSpPr>
            <p:spPr>
              <a:xfrm>
                <a:off x="3586899" y="5244342"/>
                <a:ext cx="5183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5AB66B-D044-CF45-53E3-EB1A9A642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99" y="5244342"/>
                <a:ext cx="518347" cy="276999"/>
              </a:xfrm>
              <a:prstGeom prst="rect">
                <a:avLst/>
              </a:prstGeom>
              <a:blipFill>
                <a:blip r:embed="rId5"/>
                <a:stretch>
                  <a:fillRect l="-9524" r="-142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76961B-57C0-A865-9F08-9C330DBCFBA9}"/>
              </a:ext>
            </a:extLst>
          </p:cNvPr>
          <p:cNvCxnSpPr>
            <a:cxnSpLocks/>
            <a:stCxn id="18" idx="3"/>
            <a:endCxn id="49" idx="1"/>
          </p:cNvCxnSpPr>
          <p:nvPr/>
        </p:nvCxnSpPr>
        <p:spPr>
          <a:xfrm>
            <a:off x="4105246" y="5983195"/>
            <a:ext cx="809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B65570-E6B0-2E69-FB05-5C5544FE5206}"/>
                  </a:ext>
                </a:extLst>
              </p:cNvPr>
              <p:cNvSpPr txBox="1"/>
              <p:nvPr/>
            </p:nvSpPr>
            <p:spPr>
              <a:xfrm>
                <a:off x="3564585" y="5844695"/>
                <a:ext cx="5406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B65570-E6B0-2E69-FB05-5C5544FE5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585" y="5844695"/>
                <a:ext cx="540661" cy="276999"/>
              </a:xfrm>
              <a:prstGeom prst="rect">
                <a:avLst/>
              </a:prstGeom>
              <a:blipFill>
                <a:blip r:embed="rId6"/>
                <a:stretch>
                  <a:fillRect l="-9091" t="-4545" r="-13636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95DDA0C-47AA-2F7E-3F8A-EE9A3316868D}"/>
              </a:ext>
            </a:extLst>
          </p:cNvPr>
          <p:cNvSpPr txBox="1"/>
          <p:nvPr/>
        </p:nvSpPr>
        <p:spPr>
          <a:xfrm rot="16200000">
            <a:off x="4603656" y="2694889"/>
            <a:ext cx="352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Taylor Augmentation </a:t>
            </a:r>
            <a:r>
              <a:rPr lang="en-US" dirty="0">
                <a:solidFill>
                  <a:srgbClr val="C00000"/>
                </a:solidFill>
              </a:rPr>
              <a:t>Order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8F28F4-1305-AB5D-A0CB-781EC445D27B}"/>
              </a:ext>
            </a:extLst>
          </p:cNvPr>
          <p:cNvSpPr/>
          <p:nvPr/>
        </p:nvSpPr>
        <p:spPr>
          <a:xfrm>
            <a:off x="6048595" y="187614"/>
            <a:ext cx="607845" cy="604503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39BB2E-9C71-62B5-4803-62D75EF65D07}"/>
              </a:ext>
            </a:extLst>
          </p:cNvPr>
          <p:cNvSpPr txBox="1"/>
          <p:nvPr/>
        </p:nvSpPr>
        <p:spPr>
          <a:xfrm>
            <a:off x="4930126" y="3384497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91BFF6-1857-7FF7-C215-F11EB88C7A45}"/>
              </a:ext>
            </a:extLst>
          </p:cNvPr>
          <p:cNvCxnSpPr>
            <a:cxnSpLocks/>
          </p:cNvCxnSpPr>
          <p:nvPr/>
        </p:nvCxnSpPr>
        <p:spPr>
          <a:xfrm>
            <a:off x="5750508" y="3446052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3187A-9B2D-76D2-08BE-F838B94F8744}"/>
              </a:ext>
            </a:extLst>
          </p:cNvPr>
          <p:cNvCxnSpPr>
            <a:cxnSpLocks/>
          </p:cNvCxnSpPr>
          <p:nvPr/>
        </p:nvCxnSpPr>
        <p:spPr>
          <a:xfrm>
            <a:off x="5747834" y="3722863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DAE72D-069B-4D7A-52D9-56A31A4C4C92}"/>
              </a:ext>
            </a:extLst>
          </p:cNvPr>
          <p:cNvSpPr txBox="1"/>
          <p:nvPr/>
        </p:nvSpPr>
        <p:spPr>
          <a:xfrm>
            <a:off x="4930126" y="3984662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244A1C-77A2-346A-B8FE-36BC33772B6A}"/>
              </a:ext>
            </a:extLst>
          </p:cNvPr>
          <p:cNvCxnSpPr>
            <a:cxnSpLocks/>
          </p:cNvCxnSpPr>
          <p:nvPr/>
        </p:nvCxnSpPr>
        <p:spPr>
          <a:xfrm>
            <a:off x="5750508" y="404621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2EE8D3-E47D-38A9-D039-544C713E67E0}"/>
              </a:ext>
            </a:extLst>
          </p:cNvPr>
          <p:cNvCxnSpPr>
            <a:cxnSpLocks/>
          </p:cNvCxnSpPr>
          <p:nvPr/>
        </p:nvCxnSpPr>
        <p:spPr>
          <a:xfrm>
            <a:off x="5747834" y="432302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E128A5-3CE9-F2FA-47F1-1440F0B26897}"/>
              </a:ext>
            </a:extLst>
          </p:cNvPr>
          <p:cNvSpPr txBox="1"/>
          <p:nvPr/>
        </p:nvSpPr>
        <p:spPr>
          <a:xfrm>
            <a:off x="4923854" y="458281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C23C42-D211-635F-58F1-0D05EE4AAF48}"/>
              </a:ext>
            </a:extLst>
          </p:cNvPr>
          <p:cNvCxnSpPr>
            <a:cxnSpLocks/>
          </p:cNvCxnSpPr>
          <p:nvPr/>
        </p:nvCxnSpPr>
        <p:spPr>
          <a:xfrm>
            <a:off x="5744236" y="464436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010A03-5457-0AB2-C156-0BFE3CDC79B5}"/>
              </a:ext>
            </a:extLst>
          </p:cNvPr>
          <p:cNvCxnSpPr>
            <a:cxnSpLocks/>
          </p:cNvCxnSpPr>
          <p:nvPr/>
        </p:nvCxnSpPr>
        <p:spPr>
          <a:xfrm>
            <a:off x="5741562" y="492117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47BB7BE-F4EC-ACFE-9306-F520CDE7F324}"/>
              </a:ext>
            </a:extLst>
          </p:cNvPr>
          <p:cNvSpPr txBox="1"/>
          <p:nvPr/>
        </p:nvSpPr>
        <p:spPr>
          <a:xfrm>
            <a:off x="4923854" y="5182975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B57400-B99F-0D84-A8FF-543F39BB2070}"/>
              </a:ext>
            </a:extLst>
          </p:cNvPr>
          <p:cNvCxnSpPr>
            <a:cxnSpLocks/>
          </p:cNvCxnSpPr>
          <p:nvPr/>
        </p:nvCxnSpPr>
        <p:spPr>
          <a:xfrm>
            <a:off x="5744236" y="5244530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A109425-BEF8-5246-919D-5F9FEEDCD755}"/>
              </a:ext>
            </a:extLst>
          </p:cNvPr>
          <p:cNvCxnSpPr>
            <a:cxnSpLocks/>
          </p:cNvCxnSpPr>
          <p:nvPr/>
        </p:nvCxnSpPr>
        <p:spPr>
          <a:xfrm>
            <a:off x="5741562" y="552134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AF92FB8-5463-D2E0-5B5E-36D16E2E5B24}"/>
              </a:ext>
            </a:extLst>
          </p:cNvPr>
          <p:cNvSpPr txBox="1"/>
          <p:nvPr/>
        </p:nvSpPr>
        <p:spPr>
          <a:xfrm>
            <a:off x="4914370" y="578314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8F28C3-F47B-510C-6368-F33AA961DC0E}"/>
              </a:ext>
            </a:extLst>
          </p:cNvPr>
          <p:cNvCxnSpPr>
            <a:cxnSpLocks/>
          </p:cNvCxnSpPr>
          <p:nvPr/>
        </p:nvCxnSpPr>
        <p:spPr>
          <a:xfrm>
            <a:off x="5734752" y="584469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471947-96DE-AC9D-016B-36B116C96C90}"/>
              </a:ext>
            </a:extLst>
          </p:cNvPr>
          <p:cNvCxnSpPr>
            <a:cxnSpLocks/>
          </p:cNvCxnSpPr>
          <p:nvPr/>
        </p:nvCxnSpPr>
        <p:spPr>
          <a:xfrm>
            <a:off x="5740391" y="612150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EC03545-6220-682E-2DEA-938E6E4554F9}"/>
              </a:ext>
            </a:extLst>
          </p:cNvPr>
          <p:cNvSpPr txBox="1"/>
          <p:nvPr/>
        </p:nvSpPr>
        <p:spPr>
          <a:xfrm rot="16200000">
            <a:off x="5862556" y="2631851"/>
            <a:ext cx="336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One-hop Fully Connected Linear Layer (</a:t>
            </a:r>
            <a:r>
              <a:rPr lang="en-US" dirty="0">
                <a:solidFill>
                  <a:srgbClr val="C00000"/>
                </a:solidFill>
              </a:rPr>
              <a:t>without Link Editing</a:t>
            </a:r>
            <a:r>
              <a:rPr lang="en-US" dirty="0"/>
              <a:t>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05DD19-3A72-4191-BF54-EDE0F17672A1}"/>
              </a:ext>
            </a:extLst>
          </p:cNvPr>
          <p:cNvSpPr/>
          <p:nvPr/>
        </p:nvSpPr>
        <p:spPr>
          <a:xfrm>
            <a:off x="6967096" y="187615"/>
            <a:ext cx="1228752" cy="604503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9802AF8-49E4-14AB-234F-B2CB0D78408A}"/>
              </a:ext>
            </a:extLst>
          </p:cNvPr>
          <p:cNvCxnSpPr>
            <a:cxnSpLocks/>
          </p:cNvCxnSpPr>
          <p:nvPr/>
        </p:nvCxnSpPr>
        <p:spPr>
          <a:xfrm>
            <a:off x="6659367" y="3447103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4B439E8-DA96-2B08-261F-A60B504EAD56}"/>
              </a:ext>
            </a:extLst>
          </p:cNvPr>
          <p:cNvCxnSpPr>
            <a:cxnSpLocks/>
          </p:cNvCxnSpPr>
          <p:nvPr/>
        </p:nvCxnSpPr>
        <p:spPr>
          <a:xfrm>
            <a:off x="6656693" y="3723914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8557F2C-BAF8-03A5-D1DF-E5926EDC9114}"/>
              </a:ext>
            </a:extLst>
          </p:cNvPr>
          <p:cNvCxnSpPr>
            <a:cxnSpLocks/>
          </p:cNvCxnSpPr>
          <p:nvPr/>
        </p:nvCxnSpPr>
        <p:spPr>
          <a:xfrm>
            <a:off x="6659367" y="404726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EEA97C9-AD18-4F16-A133-9215BF1BA09E}"/>
              </a:ext>
            </a:extLst>
          </p:cNvPr>
          <p:cNvCxnSpPr>
            <a:cxnSpLocks/>
          </p:cNvCxnSpPr>
          <p:nvPr/>
        </p:nvCxnSpPr>
        <p:spPr>
          <a:xfrm>
            <a:off x="6656693" y="4324079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1ACD42-2A6C-19DF-A104-FED8A0E9F468}"/>
              </a:ext>
            </a:extLst>
          </p:cNvPr>
          <p:cNvCxnSpPr>
            <a:cxnSpLocks/>
          </p:cNvCxnSpPr>
          <p:nvPr/>
        </p:nvCxnSpPr>
        <p:spPr>
          <a:xfrm>
            <a:off x="6653095" y="464541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36E791B-BD91-C1BD-0B8E-84052059F7BD}"/>
              </a:ext>
            </a:extLst>
          </p:cNvPr>
          <p:cNvCxnSpPr>
            <a:cxnSpLocks/>
          </p:cNvCxnSpPr>
          <p:nvPr/>
        </p:nvCxnSpPr>
        <p:spPr>
          <a:xfrm>
            <a:off x="6650421" y="492222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439F253-E35D-6FF5-4AE1-06A36E01D177}"/>
              </a:ext>
            </a:extLst>
          </p:cNvPr>
          <p:cNvCxnSpPr>
            <a:cxnSpLocks/>
          </p:cNvCxnSpPr>
          <p:nvPr/>
        </p:nvCxnSpPr>
        <p:spPr>
          <a:xfrm>
            <a:off x="6653095" y="524558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06162D7-AC74-E08A-1AF4-5665FAA8FE66}"/>
              </a:ext>
            </a:extLst>
          </p:cNvPr>
          <p:cNvCxnSpPr>
            <a:cxnSpLocks/>
          </p:cNvCxnSpPr>
          <p:nvPr/>
        </p:nvCxnSpPr>
        <p:spPr>
          <a:xfrm>
            <a:off x="6650421" y="5522392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C57BBC3-8233-97CE-4A1F-55834FA4D481}"/>
              </a:ext>
            </a:extLst>
          </p:cNvPr>
          <p:cNvCxnSpPr>
            <a:cxnSpLocks/>
          </p:cNvCxnSpPr>
          <p:nvPr/>
        </p:nvCxnSpPr>
        <p:spPr>
          <a:xfrm>
            <a:off x="6643611" y="584574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CE2179E-C241-06DE-C350-768C21B14946}"/>
              </a:ext>
            </a:extLst>
          </p:cNvPr>
          <p:cNvCxnSpPr>
            <a:cxnSpLocks/>
          </p:cNvCxnSpPr>
          <p:nvPr/>
        </p:nvCxnSpPr>
        <p:spPr>
          <a:xfrm>
            <a:off x="6649250" y="612255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F005859-E389-C28E-2150-7B4BD15E871D}"/>
              </a:ext>
            </a:extLst>
          </p:cNvPr>
          <p:cNvCxnSpPr>
            <a:cxnSpLocks/>
          </p:cNvCxnSpPr>
          <p:nvPr/>
        </p:nvCxnSpPr>
        <p:spPr>
          <a:xfrm>
            <a:off x="8186407" y="554907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143BC7-7EED-39A3-555A-F8E4F01B57B5}"/>
                  </a:ext>
                </a:extLst>
              </p:cNvPr>
              <p:cNvSpPr txBox="1"/>
              <p:nvPr/>
            </p:nvSpPr>
            <p:spPr>
              <a:xfrm>
                <a:off x="8607123" y="198199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143BC7-7EED-39A3-555A-F8E4F01B5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198199"/>
                <a:ext cx="148299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03D1217-6F1D-78CA-C093-70CA8B65E6D7}"/>
              </a:ext>
            </a:extLst>
          </p:cNvPr>
          <p:cNvCxnSpPr>
            <a:cxnSpLocks/>
            <a:stCxn id="93" idx="3"/>
            <a:endCxn id="106" idx="1"/>
          </p:cNvCxnSpPr>
          <p:nvPr/>
        </p:nvCxnSpPr>
        <p:spPr>
          <a:xfrm>
            <a:off x="10090116" y="552142"/>
            <a:ext cx="672296" cy="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08BDB-0A2B-092F-529E-F600245E9352}"/>
              </a:ext>
            </a:extLst>
          </p:cNvPr>
          <p:cNvCxnSpPr>
            <a:cxnSpLocks/>
          </p:cNvCxnSpPr>
          <p:nvPr/>
        </p:nvCxnSpPr>
        <p:spPr>
          <a:xfrm>
            <a:off x="8186407" y="1309332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FCB878-61BE-F041-5E87-4FC5DC993704}"/>
                  </a:ext>
                </a:extLst>
              </p:cNvPr>
              <p:cNvSpPr txBox="1"/>
              <p:nvPr/>
            </p:nvSpPr>
            <p:spPr>
              <a:xfrm>
                <a:off x="8607123" y="952624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FCB878-61BE-F041-5E87-4FC5DC993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952624"/>
                <a:ext cx="148299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943C2E5-3580-3F93-B44D-C662331F0467}"/>
              </a:ext>
            </a:extLst>
          </p:cNvPr>
          <p:cNvCxnSpPr>
            <a:cxnSpLocks/>
          </p:cNvCxnSpPr>
          <p:nvPr/>
        </p:nvCxnSpPr>
        <p:spPr>
          <a:xfrm>
            <a:off x="8186407" y="2068967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D58B18F-2F06-CA83-6118-2ECE6B82F089}"/>
                  </a:ext>
                </a:extLst>
              </p:cNvPr>
              <p:cNvSpPr txBox="1"/>
              <p:nvPr/>
            </p:nvSpPr>
            <p:spPr>
              <a:xfrm>
                <a:off x="8607123" y="1712259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D58B18F-2F06-CA83-6118-2ECE6B82F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1712259"/>
                <a:ext cx="148299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D752731-2D49-69A0-CE66-F7F6F41879B5}"/>
              </a:ext>
            </a:extLst>
          </p:cNvPr>
          <p:cNvCxnSpPr>
            <a:cxnSpLocks/>
          </p:cNvCxnSpPr>
          <p:nvPr/>
        </p:nvCxnSpPr>
        <p:spPr>
          <a:xfrm>
            <a:off x="8186407" y="2823392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BAA7DF-307D-ACE2-4DDC-7531CA545DD8}"/>
                  </a:ext>
                </a:extLst>
              </p:cNvPr>
              <p:cNvSpPr txBox="1"/>
              <p:nvPr/>
            </p:nvSpPr>
            <p:spPr>
              <a:xfrm>
                <a:off x="8607123" y="2466684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BAA7DF-307D-ACE2-4DDC-7531CA54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2466684"/>
                <a:ext cx="148299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A42FDF-F706-A36D-E952-EB648121A88F}"/>
                  </a:ext>
                </a:extLst>
              </p:cNvPr>
              <p:cNvSpPr txBox="1"/>
              <p:nvPr/>
            </p:nvSpPr>
            <p:spPr>
              <a:xfrm>
                <a:off x="10762412" y="418319"/>
                <a:ext cx="9281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A42FDF-F706-A36D-E952-EB648121A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2" y="418319"/>
                <a:ext cx="928160" cy="276999"/>
              </a:xfrm>
              <a:prstGeom prst="rect">
                <a:avLst/>
              </a:prstGeom>
              <a:blipFill>
                <a:blip r:embed="rId11"/>
                <a:stretch>
                  <a:fillRect l="-2703" t="-18182" r="-810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A04571-85E7-199E-1860-DC1141BF9E05}"/>
              </a:ext>
            </a:extLst>
          </p:cNvPr>
          <p:cNvCxnSpPr>
            <a:cxnSpLocks/>
            <a:stCxn id="96" idx="3"/>
            <a:endCxn id="112" idx="1"/>
          </p:cNvCxnSpPr>
          <p:nvPr/>
        </p:nvCxnSpPr>
        <p:spPr>
          <a:xfrm>
            <a:off x="10090116" y="1306567"/>
            <a:ext cx="672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3BFE29-7C2E-4FF7-2597-8CE233FBB389}"/>
                  </a:ext>
                </a:extLst>
              </p:cNvPr>
              <p:cNvSpPr txBox="1"/>
              <p:nvPr/>
            </p:nvSpPr>
            <p:spPr>
              <a:xfrm>
                <a:off x="10762412" y="1168067"/>
                <a:ext cx="10188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3BFE29-7C2E-4FF7-2597-8CE233FBB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2" y="1168067"/>
                <a:ext cx="1018836" cy="276999"/>
              </a:xfrm>
              <a:prstGeom prst="rect">
                <a:avLst/>
              </a:prstGeom>
              <a:blipFill>
                <a:blip r:embed="rId12"/>
                <a:stretch>
                  <a:fillRect l="-2469" t="-18182" r="-740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482935C-8F80-5BFD-B4B0-CC776A9C3F6E}"/>
              </a:ext>
            </a:extLst>
          </p:cNvPr>
          <p:cNvCxnSpPr>
            <a:cxnSpLocks/>
            <a:stCxn id="99" idx="3"/>
            <a:endCxn id="118" idx="1"/>
          </p:cNvCxnSpPr>
          <p:nvPr/>
        </p:nvCxnSpPr>
        <p:spPr>
          <a:xfrm>
            <a:off x="10090116" y="2066202"/>
            <a:ext cx="672296" cy="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F771E0-F772-3F4E-BE86-F897700B0A69}"/>
                  </a:ext>
                </a:extLst>
              </p:cNvPr>
              <p:cNvSpPr txBox="1"/>
              <p:nvPr/>
            </p:nvSpPr>
            <p:spPr>
              <a:xfrm>
                <a:off x="10762412" y="1935953"/>
                <a:ext cx="9281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F771E0-F772-3F4E-BE86-F897700B0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2" y="1935953"/>
                <a:ext cx="928160" cy="276999"/>
              </a:xfrm>
              <a:prstGeom prst="rect">
                <a:avLst/>
              </a:prstGeom>
              <a:blipFill>
                <a:blip r:embed="rId13"/>
                <a:stretch>
                  <a:fillRect l="-1351" t="-13043" r="-675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22F27DC-979C-3653-9B29-403ADC53EDD1}"/>
              </a:ext>
            </a:extLst>
          </p:cNvPr>
          <p:cNvCxnSpPr>
            <a:cxnSpLocks/>
            <a:stCxn id="102" idx="3"/>
            <a:endCxn id="120" idx="1"/>
          </p:cNvCxnSpPr>
          <p:nvPr/>
        </p:nvCxnSpPr>
        <p:spPr>
          <a:xfrm>
            <a:off x="10090116" y="2820627"/>
            <a:ext cx="638247" cy="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CA87C26-CDA8-0F03-9A2F-4184B0A7FB51}"/>
                  </a:ext>
                </a:extLst>
              </p:cNvPr>
              <p:cNvSpPr txBox="1"/>
              <p:nvPr/>
            </p:nvSpPr>
            <p:spPr>
              <a:xfrm>
                <a:off x="10728363" y="2685701"/>
                <a:ext cx="122875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CA87C26-CDA8-0F03-9A2F-4184B0A7F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363" y="2685701"/>
                <a:ext cx="1228751" cy="276999"/>
              </a:xfrm>
              <a:prstGeom prst="rect">
                <a:avLst/>
              </a:prstGeom>
              <a:blipFill>
                <a:blip r:embed="rId14"/>
                <a:stretch>
                  <a:fillRect t="-26667" r="-149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ular Callout 122">
            <a:extLst>
              <a:ext uri="{FF2B5EF4-FFF2-40B4-BE49-F238E27FC236}">
                <a16:creationId xmlns:a16="http://schemas.microsoft.com/office/drawing/2014/main" id="{FAD7662F-0200-03D0-F465-39026C82BDD3}"/>
              </a:ext>
            </a:extLst>
          </p:cNvPr>
          <p:cNvSpPr/>
          <p:nvPr/>
        </p:nvSpPr>
        <p:spPr>
          <a:xfrm>
            <a:off x="812900" y="1595599"/>
            <a:ext cx="1879651" cy="872257"/>
          </a:xfrm>
          <a:prstGeom prst="wedgeRectCallout">
            <a:avLst>
              <a:gd name="adj1" fmla="val 92277"/>
              <a:gd name="adj2" fmla="val 70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encoder reading (corresponding to wheel angle)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08B8D9E-C69B-2239-1F6C-1355B56BE5C5}"/>
              </a:ext>
            </a:extLst>
          </p:cNvPr>
          <p:cNvCxnSpPr>
            <a:cxnSpLocks/>
            <a:stCxn id="126" idx="3"/>
            <a:endCxn id="136" idx="1"/>
          </p:cNvCxnSpPr>
          <p:nvPr/>
        </p:nvCxnSpPr>
        <p:spPr>
          <a:xfrm>
            <a:off x="4119660" y="1289107"/>
            <a:ext cx="794701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71DA5DB-CC00-6EAB-1AD7-B40F7E7D209B}"/>
                  </a:ext>
                </a:extLst>
              </p:cNvPr>
              <p:cNvSpPr txBox="1"/>
              <p:nvPr/>
            </p:nvSpPr>
            <p:spPr>
              <a:xfrm>
                <a:off x="3495194" y="1150607"/>
                <a:ext cx="6244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71DA5DB-CC00-6EAB-1AD7-B40F7E7D2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94" y="1150607"/>
                <a:ext cx="624466" cy="276999"/>
              </a:xfrm>
              <a:prstGeom prst="rect">
                <a:avLst/>
              </a:prstGeom>
              <a:blipFill>
                <a:blip r:embed="rId15"/>
                <a:stretch>
                  <a:fillRect l="-4000" r="-1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ACFCB93-E402-F60C-FE5F-F13489050142}"/>
                  </a:ext>
                </a:extLst>
              </p:cNvPr>
              <p:cNvSpPr txBox="1"/>
              <p:nvPr/>
            </p:nvSpPr>
            <p:spPr>
              <a:xfrm>
                <a:off x="3589717" y="352994"/>
                <a:ext cx="5410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ACFCB93-E402-F60C-FE5F-F13489050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17" y="352994"/>
                <a:ext cx="541029" cy="276999"/>
              </a:xfrm>
              <a:prstGeom prst="rect">
                <a:avLst/>
              </a:prstGeom>
              <a:blipFill>
                <a:blip r:embed="rId16"/>
                <a:stretch>
                  <a:fillRect l="-2273" r="-1136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9EB79AD-4329-A993-09CD-354A834FE43E}"/>
              </a:ext>
            </a:extLst>
          </p:cNvPr>
          <p:cNvCxnSpPr>
            <a:cxnSpLocks/>
            <a:stCxn id="127" idx="3"/>
            <a:endCxn id="133" idx="1"/>
          </p:cNvCxnSpPr>
          <p:nvPr/>
        </p:nvCxnSpPr>
        <p:spPr>
          <a:xfrm flipV="1">
            <a:off x="4130746" y="478755"/>
            <a:ext cx="783615" cy="1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7079658-5B6D-A717-EB99-B9F0E24C96C7}"/>
              </a:ext>
            </a:extLst>
          </p:cNvPr>
          <p:cNvCxnSpPr>
            <a:cxnSpLocks/>
            <a:stCxn id="130" idx="3"/>
            <a:endCxn id="139" idx="1"/>
          </p:cNvCxnSpPr>
          <p:nvPr/>
        </p:nvCxnSpPr>
        <p:spPr>
          <a:xfrm flipV="1">
            <a:off x="4043871" y="2055436"/>
            <a:ext cx="864218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2306EA7-AEC8-E745-A26C-B72F6735F7E2}"/>
                  </a:ext>
                </a:extLst>
              </p:cNvPr>
              <p:cNvSpPr txBox="1"/>
              <p:nvPr/>
            </p:nvSpPr>
            <p:spPr>
              <a:xfrm>
                <a:off x="3481163" y="1918207"/>
                <a:ext cx="5627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2306EA7-AEC8-E745-A26C-B72F6735F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63" y="1918207"/>
                <a:ext cx="562708" cy="276999"/>
              </a:xfrm>
              <a:prstGeom prst="rect">
                <a:avLst/>
              </a:prstGeom>
              <a:blipFill>
                <a:blip r:embed="rId17"/>
                <a:stretch>
                  <a:fillRect t="-4545" r="-888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54FDC62-1DA2-9EA4-78EE-A7623EC6DC92}"/>
              </a:ext>
            </a:extLst>
          </p:cNvPr>
          <p:cNvCxnSpPr>
            <a:cxnSpLocks/>
            <a:stCxn id="132" idx="3"/>
            <a:endCxn id="142" idx="1"/>
          </p:cNvCxnSpPr>
          <p:nvPr/>
        </p:nvCxnSpPr>
        <p:spPr>
          <a:xfrm>
            <a:off x="4048109" y="2834091"/>
            <a:ext cx="859980" cy="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54FBE1D-4B2C-ABE7-DA9F-334C8B1B65E1}"/>
                  </a:ext>
                </a:extLst>
              </p:cNvPr>
              <p:cNvSpPr txBox="1"/>
              <p:nvPr/>
            </p:nvSpPr>
            <p:spPr>
              <a:xfrm>
                <a:off x="3341718" y="2695591"/>
                <a:ext cx="70639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54FBE1D-4B2C-ABE7-DA9F-334C8B1B6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718" y="2695591"/>
                <a:ext cx="706391" cy="276999"/>
              </a:xfrm>
              <a:prstGeom prst="rect">
                <a:avLst/>
              </a:prstGeom>
              <a:blipFill>
                <a:blip r:embed="rId18"/>
                <a:stretch>
                  <a:fillRect l="-3571" t="-4348" r="-1071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6163C21D-BB2A-024E-DC58-A5CCD6B757BF}"/>
              </a:ext>
            </a:extLst>
          </p:cNvPr>
          <p:cNvSpPr txBox="1"/>
          <p:nvPr/>
        </p:nvSpPr>
        <p:spPr>
          <a:xfrm>
            <a:off x="4914361" y="27870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537C075-CED4-D0C5-EE37-72DAE20985C6}"/>
              </a:ext>
            </a:extLst>
          </p:cNvPr>
          <p:cNvCxnSpPr>
            <a:cxnSpLocks/>
          </p:cNvCxnSpPr>
          <p:nvPr/>
        </p:nvCxnSpPr>
        <p:spPr>
          <a:xfrm>
            <a:off x="5734743" y="34025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2328126-6FDA-B955-48A5-3455FF078264}"/>
              </a:ext>
            </a:extLst>
          </p:cNvPr>
          <p:cNvCxnSpPr>
            <a:cxnSpLocks/>
          </p:cNvCxnSpPr>
          <p:nvPr/>
        </p:nvCxnSpPr>
        <p:spPr>
          <a:xfrm>
            <a:off x="5741562" y="47875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089950B-9145-0A77-0710-81A0EF4821A0}"/>
              </a:ext>
            </a:extLst>
          </p:cNvPr>
          <p:cNvSpPr txBox="1"/>
          <p:nvPr/>
        </p:nvSpPr>
        <p:spPr>
          <a:xfrm>
            <a:off x="4914361" y="1089071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462A93-6129-AF7D-E911-C7028C80D3F9}"/>
              </a:ext>
            </a:extLst>
          </p:cNvPr>
          <p:cNvCxnSpPr>
            <a:cxnSpLocks/>
          </p:cNvCxnSpPr>
          <p:nvPr/>
        </p:nvCxnSpPr>
        <p:spPr>
          <a:xfrm>
            <a:off x="5734743" y="115062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445A739-D065-7262-8AF5-C22401C10425}"/>
              </a:ext>
            </a:extLst>
          </p:cNvPr>
          <p:cNvCxnSpPr>
            <a:cxnSpLocks/>
          </p:cNvCxnSpPr>
          <p:nvPr/>
        </p:nvCxnSpPr>
        <p:spPr>
          <a:xfrm>
            <a:off x="5732069" y="142743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6F4E7E3-B428-895B-8515-A0C57122CF02}"/>
              </a:ext>
            </a:extLst>
          </p:cNvPr>
          <p:cNvSpPr txBox="1"/>
          <p:nvPr/>
        </p:nvSpPr>
        <p:spPr>
          <a:xfrm>
            <a:off x="4908089" y="1855381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7031B5F-DD4B-567F-50C6-253A27DE73D0}"/>
              </a:ext>
            </a:extLst>
          </p:cNvPr>
          <p:cNvCxnSpPr>
            <a:cxnSpLocks/>
          </p:cNvCxnSpPr>
          <p:nvPr/>
        </p:nvCxnSpPr>
        <p:spPr>
          <a:xfrm>
            <a:off x="5728471" y="191693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9BDA4EE-B244-A94E-8B73-EB4FA3FCCEB2}"/>
              </a:ext>
            </a:extLst>
          </p:cNvPr>
          <p:cNvCxnSpPr>
            <a:cxnSpLocks/>
          </p:cNvCxnSpPr>
          <p:nvPr/>
        </p:nvCxnSpPr>
        <p:spPr>
          <a:xfrm>
            <a:off x="5725797" y="219374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3BBC04A4-7B45-53E3-5435-0E042FF4C7A4}"/>
              </a:ext>
            </a:extLst>
          </p:cNvPr>
          <p:cNvSpPr txBox="1"/>
          <p:nvPr/>
        </p:nvSpPr>
        <p:spPr>
          <a:xfrm>
            <a:off x="4908089" y="2634224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E449BB5-4039-95FE-B402-7C65A09BEE57}"/>
              </a:ext>
            </a:extLst>
          </p:cNvPr>
          <p:cNvCxnSpPr>
            <a:cxnSpLocks/>
          </p:cNvCxnSpPr>
          <p:nvPr/>
        </p:nvCxnSpPr>
        <p:spPr>
          <a:xfrm>
            <a:off x="5728471" y="2695779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1223D43-5F4F-FF91-22B2-125C0E813A81}"/>
              </a:ext>
            </a:extLst>
          </p:cNvPr>
          <p:cNvCxnSpPr>
            <a:cxnSpLocks/>
          </p:cNvCxnSpPr>
          <p:nvPr/>
        </p:nvCxnSpPr>
        <p:spPr>
          <a:xfrm>
            <a:off x="5725797" y="2972590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32D2B53-6B0F-DE23-D3E9-0A603695E6E5}"/>
              </a:ext>
            </a:extLst>
          </p:cNvPr>
          <p:cNvCxnSpPr>
            <a:cxnSpLocks/>
          </p:cNvCxnSpPr>
          <p:nvPr/>
        </p:nvCxnSpPr>
        <p:spPr>
          <a:xfrm>
            <a:off x="6653095" y="34025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B74F265-A30E-29FC-41ED-5E80ED77EB3B}"/>
              </a:ext>
            </a:extLst>
          </p:cNvPr>
          <p:cNvCxnSpPr>
            <a:cxnSpLocks/>
          </p:cNvCxnSpPr>
          <p:nvPr/>
        </p:nvCxnSpPr>
        <p:spPr>
          <a:xfrm>
            <a:off x="6650421" y="61706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3E8E10B-6CC5-0FE8-4D71-0F1F08505B09}"/>
              </a:ext>
            </a:extLst>
          </p:cNvPr>
          <p:cNvCxnSpPr>
            <a:cxnSpLocks/>
          </p:cNvCxnSpPr>
          <p:nvPr/>
        </p:nvCxnSpPr>
        <p:spPr>
          <a:xfrm>
            <a:off x="6653095" y="114011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29B7F6F-F007-6627-DA3D-AF750BEC3AB5}"/>
              </a:ext>
            </a:extLst>
          </p:cNvPr>
          <p:cNvCxnSpPr>
            <a:cxnSpLocks/>
          </p:cNvCxnSpPr>
          <p:nvPr/>
        </p:nvCxnSpPr>
        <p:spPr>
          <a:xfrm>
            <a:off x="6650421" y="141692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9DE91DB-C7E5-1280-15B7-0E6D7B6DCE62}"/>
              </a:ext>
            </a:extLst>
          </p:cNvPr>
          <p:cNvCxnSpPr>
            <a:cxnSpLocks/>
          </p:cNvCxnSpPr>
          <p:nvPr/>
        </p:nvCxnSpPr>
        <p:spPr>
          <a:xfrm>
            <a:off x="6646823" y="191694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4848573-829F-E68F-4FA6-8BF61E4D2F3D}"/>
              </a:ext>
            </a:extLst>
          </p:cNvPr>
          <p:cNvCxnSpPr>
            <a:cxnSpLocks/>
          </p:cNvCxnSpPr>
          <p:nvPr/>
        </p:nvCxnSpPr>
        <p:spPr>
          <a:xfrm>
            <a:off x="6644149" y="2193752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388C1A3-FA35-BE9A-6D73-B48C67FD010D}"/>
              </a:ext>
            </a:extLst>
          </p:cNvPr>
          <p:cNvCxnSpPr>
            <a:cxnSpLocks/>
          </p:cNvCxnSpPr>
          <p:nvPr/>
        </p:nvCxnSpPr>
        <p:spPr>
          <a:xfrm>
            <a:off x="6646823" y="2695780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29E9DB5-720E-A003-D7DB-E340497C72B8}"/>
              </a:ext>
            </a:extLst>
          </p:cNvPr>
          <p:cNvCxnSpPr>
            <a:cxnSpLocks/>
          </p:cNvCxnSpPr>
          <p:nvPr/>
        </p:nvCxnSpPr>
        <p:spPr>
          <a:xfrm>
            <a:off x="6644149" y="297259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ular Callout 122">
            <a:extLst>
              <a:ext uri="{FF2B5EF4-FFF2-40B4-BE49-F238E27FC236}">
                <a16:creationId xmlns:a16="http://schemas.microsoft.com/office/drawing/2014/main" id="{D1C3BAD0-CB20-536A-66BF-EAC8467C0FB8}"/>
              </a:ext>
            </a:extLst>
          </p:cNvPr>
          <p:cNvSpPr/>
          <p:nvPr/>
        </p:nvSpPr>
        <p:spPr>
          <a:xfrm>
            <a:off x="213014" y="3948643"/>
            <a:ext cx="1994044" cy="1253524"/>
          </a:xfrm>
          <a:prstGeom prst="wedgeRectCallout">
            <a:avLst>
              <a:gd name="adj1" fmla="val 76874"/>
              <a:gd name="adj2" fmla="val -167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Inspired by the physical knowledge</a:t>
            </a:r>
          </a:p>
          <a:p>
            <a:pPr algn="ctr"/>
            <a:r>
              <a:rPr lang="en-US" dirty="0"/>
              <a:t>(</a:t>
            </a:r>
            <a:r>
              <a:rPr lang="en-US" altLang="zh-CN" dirty="0"/>
              <a:t>Augmented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1743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E5CDA-9C57-9E80-5677-C5F03CA7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brief word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611912-A594-C9E4-6224-78BC30E3D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QCar </a:t>
            </a:r>
            <a:r>
              <a:rPr lang="en-US" altLang="zh-CN" dirty="0"/>
              <a:t>dataset now are publicly available at</a:t>
            </a:r>
          </a:p>
          <a:p>
            <a:pPr marL="457200" lvl="1" indent="0">
              <a:buNone/>
            </a:pPr>
            <a:r>
              <a:rPr lang="en-US" altLang="zh-CN" dirty="0">
                <a:hlinkClick r:id="rId2"/>
              </a:rPr>
              <a:t>https://github.com/QixinWangCpsLab/QCarDataSet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(The corresponding paper, </a:t>
            </a:r>
            <a:r>
              <a:rPr lang="en-US" altLang="zh-CN" i="1" dirty="0"/>
              <a:t>QCar Data Set for Building QCar Digital Twins</a:t>
            </a:r>
            <a:r>
              <a:rPr lang="en-US" altLang="zh-CN" dirty="0"/>
              <a:t>,  is under drafting)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Case Study: QCar Digital Twin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9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10C0E82F-EDD1-CC2C-6260-44A3C5956235}"/>
              </a:ext>
            </a:extLst>
          </p:cNvPr>
          <p:cNvSpPr/>
          <p:nvPr/>
        </p:nvSpPr>
        <p:spPr>
          <a:xfrm>
            <a:off x="4697275" y="73583"/>
            <a:ext cx="5818325" cy="674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2AB3-9DB1-3030-061F-9E2CB95C6154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4135425" y="4184698"/>
            <a:ext cx="794701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D785E-AFAF-592E-A6B6-1022410DF483}"/>
                  </a:ext>
                </a:extLst>
              </p:cNvPr>
              <p:cNvSpPr txBox="1"/>
              <p:nvPr/>
            </p:nvSpPr>
            <p:spPr>
              <a:xfrm>
                <a:off x="3510959" y="4046198"/>
                <a:ext cx="6244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D785E-AFAF-592E-A6B6-1022410DF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59" y="4046198"/>
                <a:ext cx="624466" cy="276999"/>
              </a:xfrm>
              <a:prstGeom prst="rect">
                <a:avLst/>
              </a:prstGeom>
              <a:blipFill>
                <a:blip r:embed="rId2"/>
                <a:stretch>
                  <a:fillRect l="-4000" t="-4348" r="-14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9763B35-C445-385E-F7C2-BD8C0C58514D}"/>
              </a:ext>
            </a:extLst>
          </p:cNvPr>
          <p:cNvSpPr txBox="1"/>
          <p:nvPr/>
        </p:nvSpPr>
        <p:spPr>
          <a:xfrm>
            <a:off x="8872362" y="5202167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PhyTaylor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FCB9C2-F5B7-B798-56D1-CBA0F994A1AB}"/>
                  </a:ext>
                </a:extLst>
              </p:cNvPr>
              <p:cNvSpPr txBox="1"/>
              <p:nvPr/>
            </p:nvSpPr>
            <p:spPr>
              <a:xfrm>
                <a:off x="3870848" y="3446052"/>
                <a:ext cx="181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FCB9C2-F5B7-B798-56D1-CBA0F994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848" y="3446052"/>
                <a:ext cx="181140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25AE5-29E7-752A-1A17-E3B15D5700FB}"/>
              </a:ext>
            </a:extLst>
          </p:cNvPr>
          <p:cNvCxnSpPr>
            <a:cxnSpLocks/>
            <a:stCxn id="11" idx="3"/>
            <a:endCxn id="32" idx="1"/>
          </p:cNvCxnSpPr>
          <p:nvPr/>
        </p:nvCxnSpPr>
        <p:spPr>
          <a:xfrm>
            <a:off x="4051988" y="3584552"/>
            <a:ext cx="878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62A4B0-23D2-AACD-0E2F-5D8C3FCCE599}"/>
              </a:ext>
            </a:extLst>
          </p:cNvPr>
          <p:cNvCxnSpPr>
            <a:cxnSpLocks/>
            <a:stCxn id="14" idx="3"/>
            <a:endCxn id="43" idx="1"/>
          </p:cNvCxnSpPr>
          <p:nvPr/>
        </p:nvCxnSpPr>
        <p:spPr>
          <a:xfrm flipV="1">
            <a:off x="4121394" y="4782865"/>
            <a:ext cx="802460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678490-8E75-F506-0756-1D4A77B97EFD}"/>
                  </a:ext>
                </a:extLst>
              </p:cNvPr>
              <p:cNvSpPr txBox="1"/>
              <p:nvPr/>
            </p:nvSpPr>
            <p:spPr>
              <a:xfrm>
                <a:off x="2768908" y="4645636"/>
                <a:ext cx="13524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678490-8E75-F506-0756-1D4A77B9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908" y="4645636"/>
                <a:ext cx="1352486" cy="276999"/>
              </a:xfrm>
              <a:prstGeom prst="rect">
                <a:avLst/>
              </a:prstGeom>
              <a:blipFill>
                <a:blip r:embed="rId4"/>
                <a:stretch>
                  <a:fillRect l="-926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B66F35-28D1-D1F5-6CFA-062210CCD2DA}"/>
              </a:ext>
            </a:extLst>
          </p:cNvPr>
          <p:cNvCxnSpPr>
            <a:cxnSpLocks/>
            <a:stCxn id="16" idx="3"/>
            <a:endCxn id="46" idx="1"/>
          </p:cNvCxnSpPr>
          <p:nvPr/>
        </p:nvCxnSpPr>
        <p:spPr>
          <a:xfrm>
            <a:off x="4105246" y="5382842"/>
            <a:ext cx="818608" cy="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5AB66B-D044-CF45-53E3-EB1A9A642D26}"/>
                  </a:ext>
                </a:extLst>
              </p:cNvPr>
              <p:cNvSpPr txBox="1"/>
              <p:nvPr/>
            </p:nvSpPr>
            <p:spPr>
              <a:xfrm>
                <a:off x="3586899" y="5244342"/>
                <a:ext cx="5183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5AB66B-D044-CF45-53E3-EB1A9A642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99" y="5244342"/>
                <a:ext cx="518347" cy="276999"/>
              </a:xfrm>
              <a:prstGeom prst="rect">
                <a:avLst/>
              </a:prstGeom>
              <a:blipFill>
                <a:blip r:embed="rId5"/>
                <a:stretch>
                  <a:fillRect l="-9524" r="-142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76961B-57C0-A865-9F08-9C330DBCFBA9}"/>
              </a:ext>
            </a:extLst>
          </p:cNvPr>
          <p:cNvCxnSpPr>
            <a:cxnSpLocks/>
            <a:stCxn id="18" idx="3"/>
            <a:endCxn id="49" idx="1"/>
          </p:cNvCxnSpPr>
          <p:nvPr/>
        </p:nvCxnSpPr>
        <p:spPr>
          <a:xfrm>
            <a:off x="4105246" y="5983195"/>
            <a:ext cx="809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B65570-E6B0-2E69-FB05-5C5544FE5206}"/>
                  </a:ext>
                </a:extLst>
              </p:cNvPr>
              <p:cNvSpPr txBox="1"/>
              <p:nvPr/>
            </p:nvSpPr>
            <p:spPr>
              <a:xfrm>
                <a:off x="3564585" y="5844695"/>
                <a:ext cx="5406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B65570-E6B0-2E69-FB05-5C5544FE5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585" y="5844695"/>
                <a:ext cx="540661" cy="276999"/>
              </a:xfrm>
              <a:prstGeom prst="rect">
                <a:avLst/>
              </a:prstGeom>
              <a:blipFill>
                <a:blip r:embed="rId6"/>
                <a:stretch>
                  <a:fillRect l="-9091" t="-4545" r="-13636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95DDA0C-47AA-2F7E-3F8A-EE9A3316868D}"/>
              </a:ext>
            </a:extLst>
          </p:cNvPr>
          <p:cNvSpPr txBox="1"/>
          <p:nvPr/>
        </p:nvSpPr>
        <p:spPr>
          <a:xfrm rot="16200000">
            <a:off x="4603656" y="2694889"/>
            <a:ext cx="352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Taylor Augmentation </a:t>
            </a:r>
            <a:r>
              <a:rPr lang="en-US" dirty="0">
                <a:solidFill>
                  <a:srgbClr val="C00000"/>
                </a:solidFill>
              </a:rPr>
              <a:t>Order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8F28F4-1305-AB5D-A0CB-781EC445D27B}"/>
              </a:ext>
            </a:extLst>
          </p:cNvPr>
          <p:cNvSpPr/>
          <p:nvPr/>
        </p:nvSpPr>
        <p:spPr>
          <a:xfrm>
            <a:off x="6048595" y="187613"/>
            <a:ext cx="607845" cy="616645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39BB2E-9C71-62B5-4803-62D75EF65D07}"/>
              </a:ext>
            </a:extLst>
          </p:cNvPr>
          <p:cNvSpPr txBox="1"/>
          <p:nvPr/>
        </p:nvSpPr>
        <p:spPr>
          <a:xfrm>
            <a:off x="4930126" y="3384497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91BFF6-1857-7FF7-C215-F11EB88C7A45}"/>
              </a:ext>
            </a:extLst>
          </p:cNvPr>
          <p:cNvCxnSpPr>
            <a:cxnSpLocks/>
          </p:cNvCxnSpPr>
          <p:nvPr/>
        </p:nvCxnSpPr>
        <p:spPr>
          <a:xfrm>
            <a:off x="5750508" y="3446052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3187A-9B2D-76D2-08BE-F838B94F8744}"/>
              </a:ext>
            </a:extLst>
          </p:cNvPr>
          <p:cNvCxnSpPr>
            <a:cxnSpLocks/>
          </p:cNvCxnSpPr>
          <p:nvPr/>
        </p:nvCxnSpPr>
        <p:spPr>
          <a:xfrm>
            <a:off x="5747834" y="3722863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DAE72D-069B-4D7A-52D9-56A31A4C4C92}"/>
              </a:ext>
            </a:extLst>
          </p:cNvPr>
          <p:cNvSpPr txBox="1"/>
          <p:nvPr/>
        </p:nvSpPr>
        <p:spPr>
          <a:xfrm>
            <a:off x="4930126" y="3984662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244A1C-77A2-346A-B8FE-36BC33772B6A}"/>
              </a:ext>
            </a:extLst>
          </p:cNvPr>
          <p:cNvCxnSpPr>
            <a:cxnSpLocks/>
          </p:cNvCxnSpPr>
          <p:nvPr/>
        </p:nvCxnSpPr>
        <p:spPr>
          <a:xfrm>
            <a:off x="5750508" y="404621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2EE8D3-E47D-38A9-D039-544C713E67E0}"/>
              </a:ext>
            </a:extLst>
          </p:cNvPr>
          <p:cNvCxnSpPr>
            <a:cxnSpLocks/>
          </p:cNvCxnSpPr>
          <p:nvPr/>
        </p:nvCxnSpPr>
        <p:spPr>
          <a:xfrm>
            <a:off x="5747834" y="432302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E128A5-3CE9-F2FA-47F1-1440F0B26897}"/>
              </a:ext>
            </a:extLst>
          </p:cNvPr>
          <p:cNvSpPr txBox="1"/>
          <p:nvPr/>
        </p:nvSpPr>
        <p:spPr>
          <a:xfrm>
            <a:off x="4923854" y="458281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C23C42-D211-635F-58F1-0D05EE4AAF48}"/>
              </a:ext>
            </a:extLst>
          </p:cNvPr>
          <p:cNvCxnSpPr>
            <a:cxnSpLocks/>
          </p:cNvCxnSpPr>
          <p:nvPr/>
        </p:nvCxnSpPr>
        <p:spPr>
          <a:xfrm>
            <a:off x="5744236" y="464436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010A03-5457-0AB2-C156-0BFE3CDC79B5}"/>
              </a:ext>
            </a:extLst>
          </p:cNvPr>
          <p:cNvCxnSpPr>
            <a:cxnSpLocks/>
          </p:cNvCxnSpPr>
          <p:nvPr/>
        </p:nvCxnSpPr>
        <p:spPr>
          <a:xfrm>
            <a:off x="5741562" y="492117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47BB7BE-F4EC-ACFE-9306-F520CDE7F324}"/>
              </a:ext>
            </a:extLst>
          </p:cNvPr>
          <p:cNvSpPr txBox="1"/>
          <p:nvPr/>
        </p:nvSpPr>
        <p:spPr>
          <a:xfrm>
            <a:off x="4923854" y="5182975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B57400-B99F-0D84-A8FF-543F39BB2070}"/>
              </a:ext>
            </a:extLst>
          </p:cNvPr>
          <p:cNvCxnSpPr>
            <a:cxnSpLocks/>
          </p:cNvCxnSpPr>
          <p:nvPr/>
        </p:nvCxnSpPr>
        <p:spPr>
          <a:xfrm>
            <a:off x="5744236" y="5244530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A109425-BEF8-5246-919D-5F9FEEDCD755}"/>
              </a:ext>
            </a:extLst>
          </p:cNvPr>
          <p:cNvCxnSpPr>
            <a:cxnSpLocks/>
          </p:cNvCxnSpPr>
          <p:nvPr/>
        </p:nvCxnSpPr>
        <p:spPr>
          <a:xfrm>
            <a:off x="5741562" y="552134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AF92FB8-5463-D2E0-5B5E-36D16E2E5B24}"/>
              </a:ext>
            </a:extLst>
          </p:cNvPr>
          <p:cNvSpPr txBox="1"/>
          <p:nvPr/>
        </p:nvSpPr>
        <p:spPr>
          <a:xfrm>
            <a:off x="4914370" y="578314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8F28C3-F47B-510C-6368-F33AA961DC0E}"/>
              </a:ext>
            </a:extLst>
          </p:cNvPr>
          <p:cNvCxnSpPr>
            <a:cxnSpLocks/>
          </p:cNvCxnSpPr>
          <p:nvPr/>
        </p:nvCxnSpPr>
        <p:spPr>
          <a:xfrm>
            <a:off x="5734752" y="584469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471947-96DE-AC9D-016B-36B116C96C90}"/>
              </a:ext>
            </a:extLst>
          </p:cNvPr>
          <p:cNvCxnSpPr>
            <a:cxnSpLocks/>
          </p:cNvCxnSpPr>
          <p:nvPr/>
        </p:nvCxnSpPr>
        <p:spPr>
          <a:xfrm>
            <a:off x="5740391" y="612150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EC03545-6220-682E-2DEA-938E6E4554F9}"/>
              </a:ext>
            </a:extLst>
          </p:cNvPr>
          <p:cNvSpPr txBox="1"/>
          <p:nvPr/>
        </p:nvSpPr>
        <p:spPr>
          <a:xfrm rot="16200000">
            <a:off x="6092372" y="4299831"/>
            <a:ext cx="330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One-hop Fully Connected Linear Layer (</a:t>
            </a:r>
            <a:r>
              <a:rPr lang="en-US" dirty="0">
                <a:solidFill>
                  <a:srgbClr val="C00000"/>
                </a:solidFill>
              </a:rPr>
              <a:t>with Link Editing</a:t>
            </a:r>
            <a:r>
              <a:rPr lang="en-US" dirty="0"/>
              <a:t>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05DD19-3A72-4191-BF54-EDE0F17672A1}"/>
              </a:ext>
            </a:extLst>
          </p:cNvPr>
          <p:cNvSpPr/>
          <p:nvPr/>
        </p:nvSpPr>
        <p:spPr>
          <a:xfrm>
            <a:off x="6967096" y="187614"/>
            <a:ext cx="1228752" cy="61664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9802AF8-49E4-14AB-234F-B2CB0D78408A}"/>
              </a:ext>
            </a:extLst>
          </p:cNvPr>
          <p:cNvCxnSpPr>
            <a:cxnSpLocks/>
          </p:cNvCxnSpPr>
          <p:nvPr/>
        </p:nvCxnSpPr>
        <p:spPr>
          <a:xfrm>
            <a:off x="6659367" y="3447103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4B439E8-DA96-2B08-261F-A60B504EAD56}"/>
              </a:ext>
            </a:extLst>
          </p:cNvPr>
          <p:cNvCxnSpPr>
            <a:cxnSpLocks/>
          </p:cNvCxnSpPr>
          <p:nvPr/>
        </p:nvCxnSpPr>
        <p:spPr>
          <a:xfrm>
            <a:off x="6656693" y="3723914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8557F2C-BAF8-03A5-D1DF-E5926EDC9114}"/>
              </a:ext>
            </a:extLst>
          </p:cNvPr>
          <p:cNvCxnSpPr>
            <a:cxnSpLocks/>
          </p:cNvCxnSpPr>
          <p:nvPr/>
        </p:nvCxnSpPr>
        <p:spPr>
          <a:xfrm>
            <a:off x="6659367" y="404726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EEA97C9-AD18-4F16-A133-9215BF1BA09E}"/>
              </a:ext>
            </a:extLst>
          </p:cNvPr>
          <p:cNvCxnSpPr>
            <a:cxnSpLocks/>
          </p:cNvCxnSpPr>
          <p:nvPr/>
        </p:nvCxnSpPr>
        <p:spPr>
          <a:xfrm>
            <a:off x="6656693" y="4324079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1ACD42-2A6C-19DF-A104-FED8A0E9F468}"/>
              </a:ext>
            </a:extLst>
          </p:cNvPr>
          <p:cNvCxnSpPr>
            <a:cxnSpLocks/>
          </p:cNvCxnSpPr>
          <p:nvPr/>
        </p:nvCxnSpPr>
        <p:spPr>
          <a:xfrm>
            <a:off x="6653095" y="464541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36E791B-BD91-C1BD-0B8E-84052059F7BD}"/>
              </a:ext>
            </a:extLst>
          </p:cNvPr>
          <p:cNvCxnSpPr>
            <a:cxnSpLocks/>
          </p:cNvCxnSpPr>
          <p:nvPr/>
        </p:nvCxnSpPr>
        <p:spPr>
          <a:xfrm>
            <a:off x="6650421" y="492222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439F253-E35D-6FF5-4AE1-06A36E01D177}"/>
              </a:ext>
            </a:extLst>
          </p:cNvPr>
          <p:cNvCxnSpPr>
            <a:cxnSpLocks/>
          </p:cNvCxnSpPr>
          <p:nvPr/>
        </p:nvCxnSpPr>
        <p:spPr>
          <a:xfrm>
            <a:off x="6653095" y="524558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06162D7-AC74-E08A-1AF4-5665FAA8FE66}"/>
              </a:ext>
            </a:extLst>
          </p:cNvPr>
          <p:cNvCxnSpPr>
            <a:cxnSpLocks/>
          </p:cNvCxnSpPr>
          <p:nvPr/>
        </p:nvCxnSpPr>
        <p:spPr>
          <a:xfrm>
            <a:off x="6650421" y="5522392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C57BBC3-8233-97CE-4A1F-55834FA4D481}"/>
              </a:ext>
            </a:extLst>
          </p:cNvPr>
          <p:cNvCxnSpPr>
            <a:cxnSpLocks/>
          </p:cNvCxnSpPr>
          <p:nvPr/>
        </p:nvCxnSpPr>
        <p:spPr>
          <a:xfrm>
            <a:off x="6643611" y="584574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CE2179E-C241-06DE-C350-768C21B14946}"/>
              </a:ext>
            </a:extLst>
          </p:cNvPr>
          <p:cNvCxnSpPr>
            <a:cxnSpLocks/>
          </p:cNvCxnSpPr>
          <p:nvPr/>
        </p:nvCxnSpPr>
        <p:spPr>
          <a:xfrm>
            <a:off x="6649250" y="612255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F005859-E389-C28E-2150-7B4BD15E871D}"/>
              </a:ext>
            </a:extLst>
          </p:cNvPr>
          <p:cNvCxnSpPr>
            <a:cxnSpLocks/>
          </p:cNvCxnSpPr>
          <p:nvPr/>
        </p:nvCxnSpPr>
        <p:spPr>
          <a:xfrm>
            <a:off x="8186407" y="554907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143BC7-7EED-39A3-555A-F8E4F01B57B5}"/>
                  </a:ext>
                </a:extLst>
              </p:cNvPr>
              <p:cNvSpPr txBox="1"/>
              <p:nvPr/>
            </p:nvSpPr>
            <p:spPr>
              <a:xfrm>
                <a:off x="8607123" y="198199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143BC7-7EED-39A3-555A-F8E4F01B5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198199"/>
                <a:ext cx="148299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03D1217-6F1D-78CA-C093-70CA8B65E6D7}"/>
              </a:ext>
            </a:extLst>
          </p:cNvPr>
          <p:cNvCxnSpPr>
            <a:cxnSpLocks/>
            <a:stCxn id="93" idx="3"/>
            <a:endCxn id="106" idx="1"/>
          </p:cNvCxnSpPr>
          <p:nvPr/>
        </p:nvCxnSpPr>
        <p:spPr>
          <a:xfrm>
            <a:off x="10090116" y="552142"/>
            <a:ext cx="672296" cy="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08BDB-0A2B-092F-529E-F600245E9352}"/>
              </a:ext>
            </a:extLst>
          </p:cNvPr>
          <p:cNvCxnSpPr>
            <a:cxnSpLocks/>
          </p:cNvCxnSpPr>
          <p:nvPr/>
        </p:nvCxnSpPr>
        <p:spPr>
          <a:xfrm>
            <a:off x="8186407" y="1309332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FCB878-61BE-F041-5E87-4FC5DC993704}"/>
                  </a:ext>
                </a:extLst>
              </p:cNvPr>
              <p:cNvSpPr txBox="1"/>
              <p:nvPr/>
            </p:nvSpPr>
            <p:spPr>
              <a:xfrm>
                <a:off x="8607123" y="952624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FCB878-61BE-F041-5E87-4FC5DC993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952624"/>
                <a:ext cx="148299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A42FDF-F706-A36D-E952-EB648121A88F}"/>
                  </a:ext>
                </a:extLst>
              </p:cNvPr>
              <p:cNvSpPr txBox="1"/>
              <p:nvPr/>
            </p:nvSpPr>
            <p:spPr>
              <a:xfrm>
                <a:off x="10762412" y="418319"/>
                <a:ext cx="9281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A42FDF-F706-A36D-E952-EB648121A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2" y="418319"/>
                <a:ext cx="928160" cy="276999"/>
              </a:xfrm>
              <a:prstGeom prst="rect">
                <a:avLst/>
              </a:prstGeom>
              <a:blipFill>
                <a:blip r:embed="rId9"/>
                <a:stretch>
                  <a:fillRect l="-2703" t="-18182" r="-810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A04571-85E7-199E-1860-DC1141BF9E05}"/>
              </a:ext>
            </a:extLst>
          </p:cNvPr>
          <p:cNvCxnSpPr>
            <a:cxnSpLocks/>
            <a:stCxn id="96" idx="3"/>
            <a:endCxn id="112" idx="1"/>
          </p:cNvCxnSpPr>
          <p:nvPr/>
        </p:nvCxnSpPr>
        <p:spPr>
          <a:xfrm>
            <a:off x="10090116" y="1306567"/>
            <a:ext cx="672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3BFE29-7C2E-4FF7-2597-8CE233FBB389}"/>
                  </a:ext>
                </a:extLst>
              </p:cNvPr>
              <p:cNvSpPr txBox="1"/>
              <p:nvPr/>
            </p:nvSpPr>
            <p:spPr>
              <a:xfrm>
                <a:off x="10762412" y="1168067"/>
                <a:ext cx="10188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3BFE29-7C2E-4FF7-2597-8CE233FBB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2" y="1168067"/>
                <a:ext cx="1018836" cy="276999"/>
              </a:xfrm>
              <a:prstGeom prst="rect">
                <a:avLst/>
              </a:prstGeom>
              <a:blipFill>
                <a:blip r:embed="rId10"/>
                <a:stretch>
                  <a:fillRect l="-2469" t="-18182" r="-740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08B8D9E-C69B-2239-1F6C-1355B56BE5C5}"/>
              </a:ext>
            </a:extLst>
          </p:cNvPr>
          <p:cNvCxnSpPr>
            <a:cxnSpLocks/>
            <a:stCxn id="126" idx="3"/>
            <a:endCxn id="136" idx="1"/>
          </p:cNvCxnSpPr>
          <p:nvPr/>
        </p:nvCxnSpPr>
        <p:spPr>
          <a:xfrm>
            <a:off x="4119660" y="1289107"/>
            <a:ext cx="794701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71DA5DB-CC00-6EAB-1AD7-B40F7E7D209B}"/>
                  </a:ext>
                </a:extLst>
              </p:cNvPr>
              <p:cNvSpPr txBox="1"/>
              <p:nvPr/>
            </p:nvSpPr>
            <p:spPr>
              <a:xfrm>
                <a:off x="3495194" y="1150607"/>
                <a:ext cx="6244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71DA5DB-CC00-6EAB-1AD7-B40F7E7D2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94" y="1150607"/>
                <a:ext cx="624466" cy="276999"/>
              </a:xfrm>
              <a:prstGeom prst="rect">
                <a:avLst/>
              </a:prstGeom>
              <a:blipFill>
                <a:blip r:embed="rId11"/>
                <a:stretch>
                  <a:fillRect l="-4000" r="-1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ACFCB93-E402-F60C-FE5F-F13489050142}"/>
                  </a:ext>
                </a:extLst>
              </p:cNvPr>
              <p:cNvSpPr txBox="1"/>
              <p:nvPr/>
            </p:nvSpPr>
            <p:spPr>
              <a:xfrm>
                <a:off x="3589717" y="352994"/>
                <a:ext cx="5410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ACFCB93-E402-F60C-FE5F-F13489050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17" y="352994"/>
                <a:ext cx="541029" cy="276999"/>
              </a:xfrm>
              <a:prstGeom prst="rect">
                <a:avLst/>
              </a:prstGeom>
              <a:blipFill>
                <a:blip r:embed="rId12"/>
                <a:stretch>
                  <a:fillRect l="-2273" r="-1136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9EB79AD-4329-A993-09CD-354A834FE43E}"/>
              </a:ext>
            </a:extLst>
          </p:cNvPr>
          <p:cNvCxnSpPr>
            <a:cxnSpLocks/>
            <a:stCxn id="127" idx="3"/>
            <a:endCxn id="133" idx="1"/>
          </p:cNvCxnSpPr>
          <p:nvPr/>
        </p:nvCxnSpPr>
        <p:spPr>
          <a:xfrm flipV="1">
            <a:off x="4130746" y="478755"/>
            <a:ext cx="783615" cy="1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6163C21D-BB2A-024E-DC58-A5CCD6B757BF}"/>
              </a:ext>
            </a:extLst>
          </p:cNvPr>
          <p:cNvSpPr txBox="1"/>
          <p:nvPr/>
        </p:nvSpPr>
        <p:spPr>
          <a:xfrm>
            <a:off x="4914361" y="27870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537C075-CED4-D0C5-EE37-72DAE20985C6}"/>
              </a:ext>
            </a:extLst>
          </p:cNvPr>
          <p:cNvCxnSpPr>
            <a:cxnSpLocks/>
          </p:cNvCxnSpPr>
          <p:nvPr/>
        </p:nvCxnSpPr>
        <p:spPr>
          <a:xfrm>
            <a:off x="5734743" y="34025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2328126-6FDA-B955-48A5-3455FF078264}"/>
              </a:ext>
            </a:extLst>
          </p:cNvPr>
          <p:cNvCxnSpPr>
            <a:cxnSpLocks/>
          </p:cNvCxnSpPr>
          <p:nvPr/>
        </p:nvCxnSpPr>
        <p:spPr>
          <a:xfrm>
            <a:off x="5732069" y="61706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089950B-9145-0A77-0710-81A0EF4821A0}"/>
              </a:ext>
            </a:extLst>
          </p:cNvPr>
          <p:cNvSpPr txBox="1"/>
          <p:nvPr/>
        </p:nvSpPr>
        <p:spPr>
          <a:xfrm>
            <a:off x="4914361" y="1089071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462A93-6129-AF7D-E911-C7028C80D3F9}"/>
              </a:ext>
            </a:extLst>
          </p:cNvPr>
          <p:cNvCxnSpPr>
            <a:cxnSpLocks/>
          </p:cNvCxnSpPr>
          <p:nvPr/>
        </p:nvCxnSpPr>
        <p:spPr>
          <a:xfrm>
            <a:off x="5734743" y="115062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445A739-D065-7262-8AF5-C22401C10425}"/>
              </a:ext>
            </a:extLst>
          </p:cNvPr>
          <p:cNvCxnSpPr>
            <a:cxnSpLocks/>
          </p:cNvCxnSpPr>
          <p:nvPr/>
        </p:nvCxnSpPr>
        <p:spPr>
          <a:xfrm>
            <a:off x="5732069" y="142743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32D2B53-6B0F-DE23-D3E9-0A603695E6E5}"/>
              </a:ext>
            </a:extLst>
          </p:cNvPr>
          <p:cNvCxnSpPr>
            <a:cxnSpLocks/>
          </p:cNvCxnSpPr>
          <p:nvPr/>
        </p:nvCxnSpPr>
        <p:spPr>
          <a:xfrm>
            <a:off x="6653095" y="34025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B74F265-A30E-29FC-41ED-5E80ED77EB3B}"/>
              </a:ext>
            </a:extLst>
          </p:cNvPr>
          <p:cNvCxnSpPr>
            <a:cxnSpLocks/>
          </p:cNvCxnSpPr>
          <p:nvPr/>
        </p:nvCxnSpPr>
        <p:spPr>
          <a:xfrm>
            <a:off x="6650421" y="61706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3E8E10B-6CC5-0FE8-4D71-0F1F08505B09}"/>
              </a:ext>
            </a:extLst>
          </p:cNvPr>
          <p:cNvCxnSpPr>
            <a:cxnSpLocks/>
          </p:cNvCxnSpPr>
          <p:nvPr/>
        </p:nvCxnSpPr>
        <p:spPr>
          <a:xfrm>
            <a:off x="6653095" y="114011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29B7F6F-F007-6627-DA3D-AF750BEC3AB5}"/>
              </a:ext>
            </a:extLst>
          </p:cNvPr>
          <p:cNvCxnSpPr>
            <a:cxnSpLocks/>
          </p:cNvCxnSpPr>
          <p:nvPr/>
        </p:nvCxnSpPr>
        <p:spPr>
          <a:xfrm>
            <a:off x="6650421" y="141692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BE5E19-2737-3CFD-174A-A44D99868DC6}"/>
              </a:ext>
            </a:extLst>
          </p:cNvPr>
          <p:cNvSpPr txBox="1"/>
          <p:nvPr/>
        </p:nvSpPr>
        <p:spPr>
          <a:xfrm>
            <a:off x="7001440" y="208125"/>
            <a:ext cx="300287" cy="5539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0</a:t>
            </a:r>
          </a:p>
          <a:p>
            <a:endParaRPr lang="en-US" sz="1000" dirty="0"/>
          </a:p>
          <a:p>
            <a:r>
              <a:rPr lang="en-US" sz="1000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B8067-2D24-86E2-0724-6379602423D6}"/>
              </a:ext>
            </a:extLst>
          </p:cNvPr>
          <p:cNvSpPr txBox="1"/>
          <p:nvPr/>
        </p:nvSpPr>
        <p:spPr>
          <a:xfrm>
            <a:off x="7009557" y="1012107"/>
            <a:ext cx="300287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</a:t>
            </a:r>
          </a:p>
          <a:p>
            <a:endParaRPr lang="en-US" sz="1000" dirty="0"/>
          </a:p>
          <a:p>
            <a:r>
              <a:rPr lang="en-US" sz="10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19648-EF29-21D4-E8DE-5E8140E07C3D}"/>
              </a:ext>
            </a:extLst>
          </p:cNvPr>
          <p:cNvSpPr txBox="1"/>
          <p:nvPr/>
        </p:nvSpPr>
        <p:spPr>
          <a:xfrm>
            <a:off x="6985948" y="3323111"/>
            <a:ext cx="300287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</a:p>
          <a:p>
            <a:endParaRPr lang="en-US" sz="1000" dirty="0"/>
          </a:p>
          <a:p>
            <a:r>
              <a:rPr lang="en-US" sz="1000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863BD-BDA7-94CB-C76C-9277B182CB12}"/>
              </a:ext>
            </a:extLst>
          </p:cNvPr>
          <p:cNvSpPr txBox="1"/>
          <p:nvPr/>
        </p:nvSpPr>
        <p:spPr>
          <a:xfrm>
            <a:off x="6993955" y="3926769"/>
            <a:ext cx="280617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6</a:t>
            </a:r>
          </a:p>
          <a:p>
            <a:endParaRPr lang="en-US" sz="1000" dirty="0"/>
          </a:p>
          <a:p>
            <a:r>
              <a:rPr lang="en-US" sz="1000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F2CE6-8156-85CF-10C4-DC8B753C8914}"/>
              </a:ext>
            </a:extLst>
          </p:cNvPr>
          <p:cNvSpPr txBox="1"/>
          <p:nvPr/>
        </p:nvSpPr>
        <p:spPr>
          <a:xfrm>
            <a:off x="7009557" y="4530427"/>
            <a:ext cx="222764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8</a:t>
            </a:r>
          </a:p>
          <a:p>
            <a:endParaRPr lang="en-US" sz="1000" dirty="0"/>
          </a:p>
          <a:p>
            <a:r>
              <a:rPr lang="en-US" sz="1000" dirty="0"/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90E75-4C9F-7853-7495-08990EA1FCAD}"/>
              </a:ext>
            </a:extLst>
          </p:cNvPr>
          <p:cNvSpPr txBox="1"/>
          <p:nvPr/>
        </p:nvSpPr>
        <p:spPr>
          <a:xfrm>
            <a:off x="6994018" y="5116277"/>
            <a:ext cx="409014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10</a:t>
            </a:r>
          </a:p>
          <a:p>
            <a:endParaRPr lang="en-US" sz="1000" dirty="0"/>
          </a:p>
          <a:p>
            <a:r>
              <a:rPr lang="en-US" sz="1000" dirty="0"/>
              <a:t>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214058-4101-6B37-8AED-CE56C058FBB2}"/>
              </a:ext>
            </a:extLst>
          </p:cNvPr>
          <p:cNvSpPr txBox="1"/>
          <p:nvPr/>
        </p:nvSpPr>
        <p:spPr>
          <a:xfrm>
            <a:off x="7000796" y="5719407"/>
            <a:ext cx="374686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12</a:t>
            </a:r>
          </a:p>
          <a:p>
            <a:endParaRPr lang="en-US" sz="1000" dirty="0"/>
          </a:p>
          <a:p>
            <a:r>
              <a:rPr lang="en-US" sz="1000" dirty="0"/>
              <a:t>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2742C-6AD0-1374-A4B2-821B07FE3AF8}"/>
              </a:ext>
            </a:extLst>
          </p:cNvPr>
          <p:cNvSpPr txBox="1"/>
          <p:nvPr/>
        </p:nvSpPr>
        <p:spPr>
          <a:xfrm>
            <a:off x="7958743" y="432589"/>
            <a:ext cx="300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937CB9-820D-F7C6-2C12-EC042437D285}"/>
              </a:ext>
            </a:extLst>
          </p:cNvPr>
          <p:cNvSpPr txBox="1"/>
          <p:nvPr/>
        </p:nvSpPr>
        <p:spPr>
          <a:xfrm>
            <a:off x="7955227" y="1183455"/>
            <a:ext cx="300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5AA74905-F587-685D-B8FC-692DB909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7" y="2396306"/>
            <a:ext cx="3023188" cy="448891"/>
          </a:xfrm>
        </p:spPr>
        <p:txBody>
          <a:bodyPr>
            <a:noAutofit/>
          </a:bodyPr>
          <a:lstStyle/>
          <a:p>
            <a:r>
              <a:rPr lang="en-US" sz="2800" dirty="0"/>
              <a:t>Link Editing: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C6283-EE0C-110B-52A1-37FDA0885DB9}"/>
              </a:ext>
            </a:extLst>
          </p:cNvPr>
          <p:cNvSpPr txBox="1"/>
          <p:nvPr/>
        </p:nvSpPr>
        <p:spPr>
          <a:xfrm>
            <a:off x="137309" y="3074563"/>
            <a:ext cx="30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0 </a:t>
            </a:r>
            <a:r>
              <a:rPr lang="en-US" dirty="0">
                <a:sym typeface="Wingdings" pitchFamily="2" charset="2"/>
              </a:rPr>
              <a:t> 0, 1  0: 1.0;</a:t>
            </a:r>
          </a:p>
          <a:p>
            <a:r>
              <a:rPr lang="en-US" dirty="0">
                <a:sym typeface="Wingdings" pitchFamily="2" charset="2"/>
              </a:rPr>
              <a:t>Edge 2  0, 3  0: 0;</a:t>
            </a:r>
          </a:p>
          <a:p>
            <a:r>
              <a:rPr lang="en-US" dirty="0">
                <a:sym typeface="Wingdings" pitchFamily="2" charset="2"/>
              </a:rPr>
              <a:t>Edge others  0: *.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4">
                <a:extLst>
                  <a:ext uri="{FF2B5EF4-FFF2-40B4-BE49-F238E27FC236}">
                    <a16:creationId xmlns:a16="http://schemas.microsoft.com/office/drawing/2014/main" id="{9A468BA9-AEA0-AB40-0172-2817678D5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80" y="0"/>
                <a:ext cx="3023188" cy="22445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Method 3: </a:t>
                </a:r>
                <a:br>
                  <a:rPr lang="en-US" sz="2800" dirty="0"/>
                </a:br>
                <a:r>
                  <a:rPr lang="en-US" sz="2800" dirty="0"/>
                  <a:t>Fine Tuned PhyTaylor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PTNN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itle 4">
                <a:extLst>
                  <a:ext uri="{FF2B5EF4-FFF2-40B4-BE49-F238E27FC236}">
                    <a16:creationId xmlns:a16="http://schemas.microsoft.com/office/drawing/2014/main" id="{9A468BA9-AEA0-AB40-0172-2817678D5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0" y="0"/>
                <a:ext cx="3023188" cy="2244525"/>
              </a:xfrm>
              <a:prstGeom prst="rect">
                <a:avLst/>
              </a:prstGeom>
              <a:blipFill>
                <a:blip r:embed="rId13"/>
                <a:stretch>
                  <a:fillRect l="-4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A5CE376-70CB-0B2D-C978-F950E34ACD73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7286235" y="555700"/>
            <a:ext cx="672508" cy="3044410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5A4879CC-5785-A605-6B8D-28F0BA7BCD6D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7274572" y="555700"/>
            <a:ext cx="684171" cy="3648068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741F568-FDD4-B406-17A3-0969B306A871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7232321" y="555700"/>
            <a:ext cx="726422" cy="4251726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E1311F-3D35-478F-2814-161E926A46AF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7403032" y="555700"/>
            <a:ext cx="555711" cy="4837576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399CAF0E-1D2B-488C-AAF9-E12864BAC63E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7375482" y="555700"/>
            <a:ext cx="583261" cy="5440706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755B1AF0-B735-213C-5FA5-D0097B8B57C8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 flipV="1">
            <a:off x="7309844" y="555700"/>
            <a:ext cx="648899" cy="733406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091B8B8-6133-E1BB-88DD-D2CFDCABBF7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7301727" y="485124"/>
            <a:ext cx="657016" cy="70576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64DC11B2-B598-F848-848D-B6EF81E06573}"/>
              </a:ext>
            </a:extLst>
          </p:cNvPr>
          <p:cNvCxnSpPr>
            <a:cxnSpLocks/>
          </p:cNvCxnSpPr>
          <p:nvPr/>
        </p:nvCxnSpPr>
        <p:spPr>
          <a:xfrm>
            <a:off x="407678" y="4588289"/>
            <a:ext cx="430437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CA2FBEA0-6C5E-0004-4992-67A77B361E6B}"/>
              </a:ext>
            </a:extLst>
          </p:cNvPr>
          <p:cNvCxnSpPr>
            <a:cxnSpLocks/>
          </p:cNvCxnSpPr>
          <p:nvPr/>
        </p:nvCxnSpPr>
        <p:spPr>
          <a:xfrm>
            <a:off x="407678" y="5128977"/>
            <a:ext cx="430437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FD050F11-D353-0E10-9828-4ECF2F30D2E0}"/>
              </a:ext>
            </a:extLst>
          </p:cNvPr>
          <p:cNvCxnSpPr>
            <a:cxnSpLocks/>
          </p:cNvCxnSpPr>
          <p:nvPr/>
        </p:nvCxnSpPr>
        <p:spPr>
          <a:xfrm flipV="1">
            <a:off x="407678" y="5668071"/>
            <a:ext cx="430437" cy="4407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6C19D2-142A-9960-24EF-14B61BC051AC}"/>
              </a:ext>
            </a:extLst>
          </p:cNvPr>
          <p:cNvSpPr txBox="1"/>
          <p:nvPr/>
        </p:nvSpPr>
        <p:spPr>
          <a:xfrm>
            <a:off x="813888" y="4261816"/>
            <a:ext cx="180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= known constant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9C628-B05E-A698-EC77-20B28406235E}"/>
              </a:ext>
            </a:extLst>
          </p:cNvPr>
          <p:cNvSpPr txBox="1"/>
          <p:nvPr/>
        </p:nvSpPr>
        <p:spPr>
          <a:xfrm>
            <a:off x="831455" y="5469257"/>
            <a:ext cx="180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to be learnt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EEFE75-F47A-2898-1BF7-6F623547CAE6}"/>
              </a:ext>
            </a:extLst>
          </p:cNvPr>
          <p:cNvSpPr txBox="1"/>
          <p:nvPr/>
        </p:nvSpPr>
        <p:spPr>
          <a:xfrm>
            <a:off x="839192" y="4982920"/>
            <a:ext cx="180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= 0</a:t>
            </a:r>
          </a:p>
        </p:txBody>
      </p:sp>
    </p:spTree>
    <p:extLst>
      <p:ext uri="{BB962C8B-B14F-4D97-AF65-F5344CB8AC3E}">
        <p14:creationId xmlns:p14="http://schemas.microsoft.com/office/powerpoint/2010/main" val="213545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10C0E82F-EDD1-CC2C-6260-44A3C5956235}"/>
              </a:ext>
            </a:extLst>
          </p:cNvPr>
          <p:cNvSpPr/>
          <p:nvPr/>
        </p:nvSpPr>
        <p:spPr>
          <a:xfrm>
            <a:off x="4697275" y="73583"/>
            <a:ext cx="5818325" cy="674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2AB3-9DB1-3030-061F-9E2CB95C6154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4135425" y="4184698"/>
            <a:ext cx="794701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D785E-AFAF-592E-A6B6-1022410DF483}"/>
                  </a:ext>
                </a:extLst>
              </p:cNvPr>
              <p:cNvSpPr txBox="1"/>
              <p:nvPr/>
            </p:nvSpPr>
            <p:spPr>
              <a:xfrm>
                <a:off x="3510959" y="4046198"/>
                <a:ext cx="6244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D785E-AFAF-592E-A6B6-1022410DF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59" y="4046198"/>
                <a:ext cx="624466" cy="276999"/>
              </a:xfrm>
              <a:prstGeom prst="rect">
                <a:avLst/>
              </a:prstGeom>
              <a:blipFill>
                <a:blip r:embed="rId2"/>
                <a:stretch>
                  <a:fillRect l="-4000" t="-4348" r="-14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9763B35-C445-385E-F7C2-BD8C0C58514D}"/>
              </a:ext>
            </a:extLst>
          </p:cNvPr>
          <p:cNvSpPr txBox="1"/>
          <p:nvPr/>
        </p:nvSpPr>
        <p:spPr>
          <a:xfrm>
            <a:off x="8872362" y="5202167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PhyTaylor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FCB9C2-F5B7-B798-56D1-CBA0F994A1AB}"/>
                  </a:ext>
                </a:extLst>
              </p:cNvPr>
              <p:cNvSpPr txBox="1"/>
              <p:nvPr/>
            </p:nvSpPr>
            <p:spPr>
              <a:xfrm>
                <a:off x="3870848" y="3446052"/>
                <a:ext cx="181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FCB9C2-F5B7-B798-56D1-CBA0F994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848" y="3446052"/>
                <a:ext cx="181140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25AE5-29E7-752A-1A17-E3B15D5700FB}"/>
              </a:ext>
            </a:extLst>
          </p:cNvPr>
          <p:cNvCxnSpPr>
            <a:cxnSpLocks/>
            <a:stCxn id="11" idx="3"/>
            <a:endCxn id="32" idx="1"/>
          </p:cNvCxnSpPr>
          <p:nvPr/>
        </p:nvCxnSpPr>
        <p:spPr>
          <a:xfrm>
            <a:off x="4051988" y="3584552"/>
            <a:ext cx="878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62A4B0-23D2-AACD-0E2F-5D8C3FCCE599}"/>
              </a:ext>
            </a:extLst>
          </p:cNvPr>
          <p:cNvCxnSpPr>
            <a:cxnSpLocks/>
            <a:stCxn id="14" idx="3"/>
            <a:endCxn id="43" idx="1"/>
          </p:cNvCxnSpPr>
          <p:nvPr/>
        </p:nvCxnSpPr>
        <p:spPr>
          <a:xfrm flipV="1">
            <a:off x="4121394" y="4782865"/>
            <a:ext cx="802460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678490-8E75-F506-0756-1D4A77B97EFD}"/>
                  </a:ext>
                </a:extLst>
              </p:cNvPr>
              <p:cNvSpPr txBox="1"/>
              <p:nvPr/>
            </p:nvSpPr>
            <p:spPr>
              <a:xfrm>
                <a:off x="2768908" y="4645636"/>
                <a:ext cx="13524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678490-8E75-F506-0756-1D4A77B9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908" y="4645636"/>
                <a:ext cx="1352486" cy="276999"/>
              </a:xfrm>
              <a:prstGeom prst="rect">
                <a:avLst/>
              </a:prstGeom>
              <a:blipFill>
                <a:blip r:embed="rId4"/>
                <a:stretch>
                  <a:fillRect l="-926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B66F35-28D1-D1F5-6CFA-062210CCD2DA}"/>
              </a:ext>
            </a:extLst>
          </p:cNvPr>
          <p:cNvCxnSpPr>
            <a:cxnSpLocks/>
            <a:stCxn id="16" idx="3"/>
            <a:endCxn id="46" idx="1"/>
          </p:cNvCxnSpPr>
          <p:nvPr/>
        </p:nvCxnSpPr>
        <p:spPr>
          <a:xfrm>
            <a:off x="4105246" y="5382842"/>
            <a:ext cx="818608" cy="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5AB66B-D044-CF45-53E3-EB1A9A642D26}"/>
                  </a:ext>
                </a:extLst>
              </p:cNvPr>
              <p:cNvSpPr txBox="1"/>
              <p:nvPr/>
            </p:nvSpPr>
            <p:spPr>
              <a:xfrm>
                <a:off x="3586899" y="5244342"/>
                <a:ext cx="5183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5AB66B-D044-CF45-53E3-EB1A9A642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99" y="5244342"/>
                <a:ext cx="518347" cy="276999"/>
              </a:xfrm>
              <a:prstGeom prst="rect">
                <a:avLst/>
              </a:prstGeom>
              <a:blipFill>
                <a:blip r:embed="rId5"/>
                <a:stretch>
                  <a:fillRect l="-9524" r="-142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76961B-57C0-A865-9F08-9C330DBCFBA9}"/>
              </a:ext>
            </a:extLst>
          </p:cNvPr>
          <p:cNvCxnSpPr>
            <a:cxnSpLocks/>
            <a:stCxn id="18" idx="3"/>
            <a:endCxn id="49" idx="1"/>
          </p:cNvCxnSpPr>
          <p:nvPr/>
        </p:nvCxnSpPr>
        <p:spPr>
          <a:xfrm>
            <a:off x="4105246" y="5983195"/>
            <a:ext cx="809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B65570-E6B0-2E69-FB05-5C5544FE5206}"/>
                  </a:ext>
                </a:extLst>
              </p:cNvPr>
              <p:cNvSpPr txBox="1"/>
              <p:nvPr/>
            </p:nvSpPr>
            <p:spPr>
              <a:xfrm>
                <a:off x="3564585" y="5844695"/>
                <a:ext cx="5406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B65570-E6B0-2E69-FB05-5C5544FE5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585" y="5844695"/>
                <a:ext cx="540661" cy="276999"/>
              </a:xfrm>
              <a:prstGeom prst="rect">
                <a:avLst/>
              </a:prstGeom>
              <a:blipFill>
                <a:blip r:embed="rId6"/>
                <a:stretch>
                  <a:fillRect l="-9091" t="-4545" r="-13636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95DDA0C-47AA-2F7E-3F8A-EE9A3316868D}"/>
              </a:ext>
            </a:extLst>
          </p:cNvPr>
          <p:cNvSpPr txBox="1"/>
          <p:nvPr/>
        </p:nvSpPr>
        <p:spPr>
          <a:xfrm rot="16200000">
            <a:off x="4603656" y="2694889"/>
            <a:ext cx="352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Taylor Augmentation </a:t>
            </a:r>
            <a:r>
              <a:rPr lang="en-US" dirty="0">
                <a:solidFill>
                  <a:srgbClr val="C00000"/>
                </a:solidFill>
              </a:rPr>
              <a:t>Order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8F28F4-1305-AB5D-A0CB-781EC445D27B}"/>
              </a:ext>
            </a:extLst>
          </p:cNvPr>
          <p:cNvSpPr/>
          <p:nvPr/>
        </p:nvSpPr>
        <p:spPr>
          <a:xfrm>
            <a:off x="6048595" y="187613"/>
            <a:ext cx="607845" cy="616645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39BB2E-9C71-62B5-4803-62D75EF65D07}"/>
              </a:ext>
            </a:extLst>
          </p:cNvPr>
          <p:cNvSpPr txBox="1"/>
          <p:nvPr/>
        </p:nvSpPr>
        <p:spPr>
          <a:xfrm>
            <a:off x="4930126" y="3384497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91BFF6-1857-7FF7-C215-F11EB88C7A45}"/>
              </a:ext>
            </a:extLst>
          </p:cNvPr>
          <p:cNvCxnSpPr>
            <a:cxnSpLocks/>
          </p:cNvCxnSpPr>
          <p:nvPr/>
        </p:nvCxnSpPr>
        <p:spPr>
          <a:xfrm>
            <a:off x="5750508" y="3446052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3187A-9B2D-76D2-08BE-F838B94F8744}"/>
              </a:ext>
            </a:extLst>
          </p:cNvPr>
          <p:cNvCxnSpPr>
            <a:cxnSpLocks/>
          </p:cNvCxnSpPr>
          <p:nvPr/>
        </p:nvCxnSpPr>
        <p:spPr>
          <a:xfrm>
            <a:off x="5747834" y="3722863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DAE72D-069B-4D7A-52D9-56A31A4C4C92}"/>
              </a:ext>
            </a:extLst>
          </p:cNvPr>
          <p:cNvSpPr txBox="1"/>
          <p:nvPr/>
        </p:nvSpPr>
        <p:spPr>
          <a:xfrm>
            <a:off x="4930126" y="3984662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244A1C-77A2-346A-B8FE-36BC33772B6A}"/>
              </a:ext>
            </a:extLst>
          </p:cNvPr>
          <p:cNvCxnSpPr>
            <a:cxnSpLocks/>
          </p:cNvCxnSpPr>
          <p:nvPr/>
        </p:nvCxnSpPr>
        <p:spPr>
          <a:xfrm>
            <a:off x="5750508" y="404621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2EE8D3-E47D-38A9-D039-544C713E67E0}"/>
              </a:ext>
            </a:extLst>
          </p:cNvPr>
          <p:cNvCxnSpPr>
            <a:cxnSpLocks/>
          </p:cNvCxnSpPr>
          <p:nvPr/>
        </p:nvCxnSpPr>
        <p:spPr>
          <a:xfrm>
            <a:off x="5747834" y="432302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E128A5-3CE9-F2FA-47F1-1440F0B26897}"/>
              </a:ext>
            </a:extLst>
          </p:cNvPr>
          <p:cNvSpPr txBox="1"/>
          <p:nvPr/>
        </p:nvSpPr>
        <p:spPr>
          <a:xfrm>
            <a:off x="4923854" y="458281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C23C42-D211-635F-58F1-0D05EE4AAF48}"/>
              </a:ext>
            </a:extLst>
          </p:cNvPr>
          <p:cNvCxnSpPr>
            <a:cxnSpLocks/>
          </p:cNvCxnSpPr>
          <p:nvPr/>
        </p:nvCxnSpPr>
        <p:spPr>
          <a:xfrm>
            <a:off x="5744236" y="464436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010A03-5457-0AB2-C156-0BFE3CDC79B5}"/>
              </a:ext>
            </a:extLst>
          </p:cNvPr>
          <p:cNvCxnSpPr>
            <a:cxnSpLocks/>
          </p:cNvCxnSpPr>
          <p:nvPr/>
        </p:nvCxnSpPr>
        <p:spPr>
          <a:xfrm>
            <a:off x="5741562" y="492117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47BB7BE-F4EC-ACFE-9306-F520CDE7F324}"/>
              </a:ext>
            </a:extLst>
          </p:cNvPr>
          <p:cNvSpPr txBox="1"/>
          <p:nvPr/>
        </p:nvSpPr>
        <p:spPr>
          <a:xfrm>
            <a:off x="4923854" y="5182975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B57400-B99F-0D84-A8FF-543F39BB2070}"/>
              </a:ext>
            </a:extLst>
          </p:cNvPr>
          <p:cNvCxnSpPr>
            <a:cxnSpLocks/>
          </p:cNvCxnSpPr>
          <p:nvPr/>
        </p:nvCxnSpPr>
        <p:spPr>
          <a:xfrm>
            <a:off x="5744236" y="5244530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A109425-BEF8-5246-919D-5F9FEEDCD755}"/>
              </a:ext>
            </a:extLst>
          </p:cNvPr>
          <p:cNvCxnSpPr>
            <a:cxnSpLocks/>
          </p:cNvCxnSpPr>
          <p:nvPr/>
        </p:nvCxnSpPr>
        <p:spPr>
          <a:xfrm>
            <a:off x="5741562" y="552134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AF92FB8-5463-D2E0-5B5E-36D16E2E5B24}"/>
              </a:ext>
            </a:extLst>
          </p:cNvPr>
          <p:cNvSpPr txBox="1"/>
          <p:nvPr/>
        </p:nvSpPr>
        <p:spPr>
          <a:xfrm>
            <a:off x="4914370" y="578314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8F28C3-F47B-510C-6368-F33AA961DC0E}"/>
              </a:ext>
            </a:extLst>
          </p:cNvPr>
          <p:cNvCxnSpPr>
            <a:cxnSpLocks/>
          </p:cNvCxnSpPr>
          <p:nvPr/>
        </p:nvCxnSpPr>
        <p:spPr>
          <a:xfrm>
            <a:off x="5734752" y="584469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471947-96DE-AC9D-016B-36B116C96C90}"/>
              </a:ext>
            </a:extLst>
          </p:cNvPr>
          <p:cNvCxnSpPr>
            <a:cxnSpLocks/>
          </p:cNvCxnSpPr>
          <p:nvPr/>
        </p:nvCxnSpPr>
        <p:spPr>
          <a:xfrm>
            <a:off x="5740391" y="612150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EC03545-6220-682E-2DEA-938E6E4554F9}"/>
              </a:ext>
            </a:extLst>
          </p:cNvPr>
          <p:cNvSpPr txBox="1"/>
          <p:nvPr/>
        </p:nvSpPr>
        <p:spPr>
          <a:xfrm rot="16200000">
            <a:off x="6092372" y="4299831"/>
            <a:ext cx="330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One-hop Fully Connected Linear Layer (</a:t>
            </a:r>
            <a:r>
              <a:rPr lang="en-US" dirty="0">
                <a:solidFill>
                  <a:srgbClr val="C00000"/>
                </a:solidFill>
              </a:rPr>
              <a:t>with Link Editing</a:t>
            </a:r>
            <a:r>
              <a:rPr lang="en-US" dirty="0"/>
              <a:t>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05DD19-3A72-4191-BF54-EDE0F17672A1}"/>
              </a:ext>
            </a:extLst>
          </p:cNvPr>
          <p:cNvSpPr/>
          <p:nvPr/>
        </p:nvSpPr>
        <p:spPr>
          <a:xfrm>
            <a:off x="6967096" y="187614"/>
            <a:ext cx="1228752" cy="61664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9802AF8-49E4-14AB-234F-B2CB0D78408A}"/>
              </a:ext>
            </a:extLst>
          </p:cNvPr>
          <p:cNvCxnSpPr>
            <a:cxnSpLocks/>
          </p:cNvCxnSpPr>
          <p:nvPr/>
        </p:nvCxnSpPr>
        <p:spPr>
          <a:xfrm>
            <a:off x="6659367" y="3447103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4B439E8-DA96-2B08-261F-A60B504EAD56}"/>
              </a:ext>
            </a:extLst>
          </p:cNvPr>
          <p:cNvCxnSpPr>
            <a:cxnSpLocks/>
          </p:cNvCxnSpPr>
          <p:nvPr/>
        </p:nvCxnSpPr>
        <p:spPr>
          <a:xfrm>
            <a:off x="6656693" y="3723914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8557F2C-BAF8-03A5-D1DF-E5926EDC9114}"/>
              </a:ext>
            </a:extLst>
          </p:cNvPr>
          <p:cNvCxnSpPr>
            <a:cxnSpLocks/>
          </p:cNvCxnSpPr>
          <p:nvPr/>
        </p:nvCxnSpPr>
        <p:spPr>
          <a:xfrm>
            <a:off x="6659367" y="404726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EEA97C9-AD18-4F16-A133-9215BF1BA09E}"/>
              </a:ext>
            </a:extLst>
          </p:cNvPr>
          <p:cNvCxnSpPr>
            <a:cxnSpLocks/>
          </p:cNvCxnSpPr>
          <p:nvPr/>
        </p:nvCxnSpPr>
        <p:spPr>
          <a:xfrm>
            <a:off x="6656693" y="4324079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1ACD42-2A6C-19DF-A104-FED8A0E9F468}"/>
              </a:ext>
            </a:extLst>
          </p:cNvPr>
          <p:cNvCxnSpPr>
            <a:cxnSpLocks/>
          </p:cNvCxnSpPr>
          <p:nvPr/>
        </p:nvCxnSpPr>
        <p:spPr>
          <a:xfrm>
            <a:off x="6653095" y="464541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36E791B-BD91-C1BD-0B8E-84052059F7BD}"/>
              </a:ext>
            </a:extLst>
          </p:cNvPr>
          <p:cNvCxnSpPr>
            <a:cxnSpLocks/>
          </p:cNvCxnSpPr>
          <p:nvPr/>
        </p:nvCxnSpPr>
        <p:spPr>
          <a:xfrm>
            <a:off x="6650421" y="492222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439F253-E35D-6FF5-4AE1-06A36E01D177}"/>
              </a:ext>
            </a:extLst>
          </p:cNvPr>
          <p:cNvCxnSpPr>
            <a:cxnSpLocks/>
          </p:cNvCxnSpPr>
          <p:nvPr/>
        </p:nvCxnSpPr>
        <p:spPr>
          <a:xfrm>
            <a:off x="6653095" y="524558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06162D7-AC74-E08A-1AF4-5665FAA8FE66}"/>
              </a:ext>
            </a:extLst>
          </p:cNvPr>
          <p:cNvCxnSpPr>
            <a:cxnSpLocks/>
          </p:cNvCxnSpPr>
          <p:nvPr/>
        </p:nvCxnSpPr>
        <p:spPr>
          <a:xfrm>
            <a:off x="6650421" y="5522392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C57BBC3-8233-97CE-4A1F-55834FA4D481}"/>
              </a:ext>
            </a:extLst>
          </p:cNvPr>
          <p:cNvCxnSpPr>
            <a:cxnSpLocks/>
          </p:cNvCxnSpPr>
          <p:nvPr/>
        </p:nvCxnSpPr>
        <p:spPr>
          <a:xfrm>
            <a:off x="6643611" y="584574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CE2179E-C241-06DE-C350-768C21B14946}"/>
              </a:ext>
            </a:extLst>
          </p:cNvPr>
          <p:cNvCxnSpPr>
            <a:cxnSpLocks/>
          </p:cNvCxnSpPr>
          <p:nvPr/>
        </p:nvCxnSpPr>
        <p:spPr>
          <a:xfrm>
            <a:off x="6649250" y="612255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F005859-E389-C28E-2150-7B4BD15E871D}"/>
              </a:ext>
            </a:extLst>
          </p:cNvPr>
          <p:cNvCxnSpPr>
            <a:cxnSpLocks/>
          </p:cNvCxnSpPr>
          <p:nvPr/>
        </p:nvCxnSpPr>
        <p:spPr>
          <a:xfrm>
            <a:off x="8186407" y="554907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143BC7-7EED-39A3-555A-F8E4F01B57B5}"/>
                  </a:ext>
                </a:extLst>
              </p:cNvPr>
              <p:cNvSpPr txBox="1"/>
              <p:nvPr/>
            </p:nvSpPr>
            <p:spPr>
              <a:xfrm>
                <a:off x="8607123" y="198199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143BC7-7EED-39A3-555A-F8E4F01B5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198199"/>
                <a:ext cx="148299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03D1217-6F1D-78CA-C093-70CA8B65E6D7}"/>
              </a:ext>
            </a:extLst>
          </p:cNvPr>
          <p:cNvCxnSpPr>
            <a:cxnSpLocks/>
            <a:stCxn id="93" idx="3"/>
            <a:endCxn id="106" idx="1"/>
          </p:cNvCxnSpPr>
          <p:nvPr/>
        </p:nvCxnSpPr>
        <p:spPr>
          <a:xfrm>
            <a:off x="10090116" y="552142"/>
            <a:ext cx="672296" cy="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08BDB-0A2B-092F-529E-F600245E9352}"/>
              </a:ext>
            </a:extLst>
          </p:cNvPr>
          <p:cNvCxnSpPr>
            <a:cxnSpLocks/>
          </p:cNvCxnSpPr>
          <p:nvPr/>
        </p:nvCxnSpPr>
        <p:spPr>
          <a:xfrm>
            <a:off x="8186407" y="1309332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FCB878-61BE-F041-5E87-4FC5DC993704}"/>
                  </a:ext>
                </a:extLst>
              </p:cNvPr>
              <p:cNvSpPr txBox="1"/>
              <p:nvPr/>
            </p:nvSpPr>
            <p:spPr>
              <a:xfrm>
                <a:off x="8607123" y="952624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FCB878-61BE-F041-5E87-4FC5DC993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952624"/>
                <a:ext cx="148299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A42FDF-F706-A36D-E952-EB648121A88F}"/>
                  </a:ext>
                </a:extLst>
              </p:cNvPr>
              <p:cNvSpPr txBox="1"/>
              <p:nvPr/>
            </p:nvSpPr>
            <p:spPr>
              <a:xfrm>
                <a:off x="10762412" y="418319"/>
                <a:ext cx="9281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A42FDF-F706-A36D-E952-EB648121A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2" y="418319"/>
                <a:ext cx="928160" cy="276999"/>
              </a:xfrm>
              <a:prstGeom prst="rect">
                <a:avLst/>
              </a:prstGeom>
              <a:blipFill>
                <a:blip r:embed="rId9"/>
                <a:stretch>
                  <a:fillRect l="-2703" t="-18182" r="-810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A04571-85E7-199E-1860-DC1141BF9E05}"/>
              </a:ext>
            </a:extLst>
          </p:cNvPr>
          <p:cNvCxnSpPr>
            <a:cxnSpLocks/>
            <a:stCxn id="96" idx="3"/>
            <a:endCxn id="112" idx="1"/>
          </p:cNvCxnSpPr>
          <p:nvPr/>
        </p:nvCxnSpPr>
        <p:spPr>
          <a:xfrm>
            <a:off x="10090116" y="1306567"/>
            <a:ext cx="672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3BFE29-7C2E-4FF7-2597-8CE233FBB389}"/>
                  </a:ext>
                </a:extLst>
              </p:cNvPr>
              <p:cNvSpPr txBox="1"/>
              <p:nvPr/>
            </p:nvSpPr>
            <p:spPr>
              <a:xfrm>
                <a:off x="10762412" y="1168067"/>
                <a:ext cx="10188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3BFE29-7C2E-4FF7-2597-8CE233FBB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2" y="1168067"/>
                <a:ext cx="1018836" cy="276999"/>
              </a:xfrm>
              <a:prstGeom prst="rect">
                <a:avLst/>
              </a:prstGeom>
              <a:blipFill>
                <a:blip r:embed="rId10"/>
                <a:stretch>
                  <a:fillRect l="-2469" t="-18182" r="-740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08B8D9E-C69B-2239-1F6C-1355B56BE5C5}"/>
              </a:ext>
            </a:extLst>
          </p:cNvPr>
          <p:cNvCxnSpPr>
            <a:cxnSpLocks/>
            <a:stCxn id="126" idx="3"/>
            <a:endCxn id="136" idx="1"/>
          </p:cNvCxnSpPr>
          <p:nvPr/>
        </p:nvCxnSpPr>
        <p:spPr>
          <a:xfrm>
            <a:off x="4119660" y="1289107"/>
            <a:ext cx="794701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71DA5DB-CC00-6EAB-1AD7-B40F7E7D209B}"/>
                  </a:ext>
                </a:extLst>
              </p:cNvPr>
              <p:cNvSpPr txBox="1"/>
              <p:nvPr/>
            </p:nvSpPr>
            <p:spPr>
              <a:xfrm>
                <a:off x="3495194" y="1150607"/>
                <a:ext cx="6244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71DA5DB-CC00-6EAB-1AD7-B40F7E7D2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94" y="1150607"/>
                <a:ext cx="624466" cy="276999"/>
              </a:xfrm>
              <a:prstGeom prst="rect">
                <a:avLst/>
              </a:prstGeom>
              <a:blipFill>
                <a:blip r:embed="rId11"/>
                <a:stretch>
                  <a:fillRect l="-4000" r="-1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ACFCB93-E402-F60C-FE5F-F13489050142}"/>
                  </a:ext>
                </a:extLst>
              </p:cNvPr>
              <p:cNvSpPr txBox="1"/>
              <p:nvPr/>
            </p:nvSpPr>
            <p:spPr>
              <a:xfrm>
                <a:off x="3589717" y="352994"/>
                <a:ext cx="5410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ACFCB93-E402-F60C-FE5F-F13489050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17" y="352994"/>
                <a:ext cx="541029" cy="276999"/>
              </a:xfrm>
              <a:prstGeom prst="rect">
                <a:avLst/>
              </a:prstGeom>
              <a:blipFill>
                <a:blip r:embed="rId12"/>
                <a:stretch>
                  <a:fillRect l="-2273" r="-1136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9EB79AD-4329-A993-09CD-354A834FE43E}"/>
              </a:ext>
            </a:extLst>
          </p:cNvPr>
          <p:cNvCxnSpPr>
            <a:cxnSpLocks/>
            <a:stCxn id="127" idx="3"/>
            <a:endCxn id="133" idx="1"/>
          </p:cNvCxnSpPr>
          <p:nvPr/>
        </p:nvCxnSpPr>
        <p:spPr>
          <a:xfrm flipV="1">
            <a:off x="4130746" y="478755"/>
            <a:ext cx="783615" cy="1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6163C21D-BB2A-024E-DC58-A5CCD6B757BF}"/>
              </a:ext>
            </a:extLst>
          </p:cNvPr>
          <p:cNvSpPr txBox="1"/>
          <p:nvPr/>
        </p:nvSpPr>
        <p:spPr>
          <a:xfrm>
            <a:off x="4914361" y="27870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537C075-CED4-D0C5-EE37-72DAE20985C6}"/>
              </a:ext>
            </a:extLst>
          </p:cNvPr>
          <p:cNvCxnSpPr>
            <a:cxnSpLocks/>
          </p:cNvCxnSpPr>
          <p:nvPr/>
        </p:nvCxnSpPr>
        <p:spPr>
          <a:xfrm>
            <a:off x="5734743" y="34025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2328126-6FDA-B955-48A5-3455FF078264}"/>
              </a:ext>
            </a:extLst>
          </p:cNvPr>
          <p:cNvCxnSpPr>
            <a:cxnSpLocks/>
          </p:cNvCxnSpPr>
          <p:nvPr/>
        </p:nvCxnSpPr>
        <p:spPr>
          <a:xfrm>
            <a:off x="5732069" y="61706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089950B-9145-0A77-0710-81A0EF4821A0}"/>
              </a:ext>
            </a:extLst>
          </p:cNvPr>
          <p:cNvSpPr txBox="1"/>
          <p:nvPr/>
        </p:nvSpPr>
        <p:spPr>
          <a:xfrm>
            <a:off x="4914361" y="1089071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462A93-6129-AF7D-E911-C7028C80D3F9}"/>
              </a:ext>
            </a:extLst>
          </p:cNvPr>
          <p:cNvCxnSpPr>
            <a:cxnSpLocks/>
          </p:cNvCxnSpPr>
          <p:nvPr/>
        </p:nvCxnSpPr>
        <p:spPr>
          <a:xfrm>
            <a:off x="5734743" y="115062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445A739-D065-7262-8AF5-C22401C10425}"/>
              </a:ext>
            </a:extLst>
          </p:cNvPr>
          <p:cNvCxnSpPr>
            <a:cxnSpLocks/>
          </p:cNvCxnSpPr>
          <p:nvPr/>
        </p:nvCxnSpPr>
        <p:spPr>
          <a:xfrm>
            <a:off x="5732069" y="142743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32D2B53-6B0F-DE23-D3E9-0A603695E6E5}"/>
              </a:ext>
            </a:extLst>
          </p:cNvPr>
          <p:cNvCxnSpPr>
            <a:cxnSpLocks/>
          </p:cNvCxnSpPr>
          <p:nvPr/>
        </p:nvCxnSpPr>
        <p:spPr>
          <a:xfrm>
            <a:off x="6653095" y="34025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B74F265-A30E-29FC-41ED-5E80ED77EB3B}"/>
              </a:ext>
            </a:extLst>
          </p:cNvPr>
          <p:cNvCxnSpPr>
            <a:cxnSpLocks/>
          </p:cNvCxnSpPr>
          <p:nvPr/>
        </p:nvCxnSpPr>
        <p:spPr>
          <a:xfrm>
            <a:off x="6650421" y="61706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3E8E10B-6CC5-0FE8-4D71-0F1F08505B09}"/>
              </a:ext>
            </a:extLst>
          </p:cNvPr>
          <p:cNvCxnSpPr>
            <a:cxnSpLocks/>
          </p:cNvCxnSpPr>
          <p:nvPr/>
        </p:nvCxnSpPr>
        <p:spPr>
          <a:xfrm>
            <a:off x="6653095" y="114011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29B7F6F-F007-6627-DA3D-AF750BEC3AB5}"/>
              </a:ext>
            </a:extLst>
          </p:cNvPr>
          <p:cNvCxnSpPr>
            <a:cxnSpLocks/>
          </p:cNvCxnSpPr>
          <p:nvPr/>
        </p:nvCxnSpPr>
        <p:spPr>
          <a:xfrm>
            <a:off x="6650421" y="141692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BE5E19-2737-3CFD-174A-A44D99868DC6}"/>
              </a:ext>
            </a:extLst>
          </p:cNvPr>
          <p:cNvSpPr txBox="1"/>
          <p:nvPr/>
        </p:nvSpPr>
        <p:spPr>
          <a:xfrm>
            <a:off x="7001440" y="208125"/>
            <a:ext cx="300287" cy="553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0</a:t>
            </a:r>
          </a:p>
          <a:p>
            <a:endParaRPr lang="en-US" sz="1000" dirty="0"/>
          </a:p>
          <a:p>
            <a:r>
              <a:rPr lang="en-US" sz="1000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B8067-2D24-86E2-0724-6379602423D6}"/>
              </a:ext>
            </a:extLst>
          </p:cNvPr>
          <p:cNvSpPr txBox="1"/>
          <p:nvPr/>
        </p:nvSpPr>
        <p:spPr>
          <a:xfrm>
            <a:off x="7009557" y="1012107"/>
            <a:ext cx="300287" cy="5539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</a:t>
            </a:r>
          </a:p>
          <a:p>
            <a:endParaRPr lang="en-US" sz="1000" dirty="0"/>
          </a:p>
          <a:p>
            <a:r>
              <a:rPr lang="en-US" sz="10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19648-EF29-21D4-E8DE-5E8140E07C3D}"/>
              </a:ext>
            </a:extLst>
          </p:cNvPr>
          <p:cNvSpPr txBox="1"/>
          <p:nvPr/>
        </p:nvSpPr>
        <p:spPr>
          <a:xfrm>
            <a:off x="6985948" y="3323111"/>
            <a:ext cx="300287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</a:p>
          <a:p>
            <a:endParaRPr lang="en-US" sz="1000" dirty="0"/>
          </a:p>
          <a:p>
            <a:r>
              <a:rPr lang="en-US" sz="1000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863BD-BDA7-94CB-C76C-9277B182CB12}"/>
              </a:ext>
            </a:extLst>
          </p:cNvPr>
          <p:cNvSpPr txBox="1"/>
          <p:nvPr/>
        </p:nvSpPr>
        <p:spPr>
          <a:xfrm>
            <a:off x="6993955" y="3926769"/>
            <a:ext cx="280617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6</a:t>
            </a:r>
          </a:p>
          <a:p>
            <a:endParaRPr lang="en-US" sz="1000" dirty="0"/>
          </a:p>
          <a:p>
            <a:r>
              <a:rPr lang="en-US" sz="1000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F2CE6-8156-85CF-10C4-DC8B753C8914}"/>
              </a:ext>
            </a:extLst>
          </p:cNvPr>
          <p:cNvSpPr txBox="1"/>
          <p:nvPr/>
        </p:nvSpPr>
        <p:spPr>
          <a:xfrm>
            <a:off x="7009557" y="4530427"/>
            <a:ext cx="222764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8</a:t>
            </a:r>
          </a:p>
          <a:p>
            <a:endParaRPr lang="en-US" sz="1000" dirty="0"/>
          </a:p>
          <a:p>
            <a:r>
              <a:rPr lang="en-US" sz="1000" dirty="0"/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90E75-4C9F-7853-7495-08990EA1FCAD}"/>
              </a:ext>
            </a:extLst>
          </p:cNvPr>
          <p:cNvSpPr txBox="1"/>
          <p:nvPr/>
        </p:nvSpPr>
        <p:spPr>
          <a:xfrm>
            <a:off x="6994018" y="5116277"/>
            <a:ext cx="409014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10</a:t>
            </a:r>
          </a:p>
          <a:p>
            <a:endParaRPr lang="en-US" sz="1000" dirty="0"/>
          </a:p>
          <a:p>
            <a:r>
              <a:rPr lang="en-US" sz="1000" dirty="0"/>
              <a:t>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214058-4101-6B37-8AED-CE56C058FBB2}"/>
              </a:ext>
            </a:extLst>
          </p:cNvPr>
          <p:cNvSpPr txBox="1"/>
          <p:nvPr/>
        </p:nvSpPr>
        <p:spPr>
          <a:xfrm>
            <a:off x="7000796" y="5719407"/>
            <a:ext cx="374686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12</a:t>
            </a:r>
          </a:p>
          <a:p>
            <a:endParaRPr lang="en-US" sz="1000" dirty="0"/>
          </a:p>
          <a:p>
            <a:r>
              <a:rPr lang="en-US" sz="1000" dirty="0"/>
              <a:t>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2742C-6AD0-1374-A4B2-821B07FE3AF8}"/>
              </a:ext>
            </a:extLst>
          </p:cNvPr>
          <p:cNvSpPr txBox="1"/>
          <p:nvPr/>
        </p:nvSpPr>
        <p:spPr>
          <a:xfrm>
            <a:off x="7958743" y="432589"/>
            <a:ext cx="300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937CB9-820D-F7C6-2C12-EC042437D285}"/>
              </a:ext>
            </a:extLst>
          </p:cNvPr>
          <p:cNvSpPr txBox="1"/>
          <p:nvPr/>
        </p:nvSpPr>
        <p:spPr>
          <a:xfrm>
            <a:off x="7955227" y="1183455"/>
            <a:ext cx="300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5AA74905-F587-685D-B8FC-692DB909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7" y="2396306"/>
            <a:ext cx="3023188" cy="448891"/>
          </a:xfrm>
        </p:spPr>
        <p:txBody>
          <a:bodyPr>
            <a:noAutofit/>
          </a:bodyPr>
          <a:lstStyle/>
          <a:p>
            <a:r>
              <a:rPr lang="en-US" sz="2800" dirty="0"/>
              <a:t>Link Editing: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C6283-EE0C-110B-52A1-37FDA0885DB9}"/>
              </a:ext>
            </a:extLst>
          </p:cNvPr>
          <p:cNvSpPr txBox="1"/>
          <p:nvPr/>
        </p:nvSpPr>
        <p:spPr>
          <a:xfrm>
            <a:off x="137309" y="3074563"/>
            <a:ext cx="30231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0 </a:t>
            </a:r>
            <a:r>
              <a:rPr lang="en-US" dirty="0">
                <a:sym typeface="Wingdings" pitchFamily="2" charset="2"/>
              </a:rPr>
              <a:t> 0, 1  0: 1.0;</a:t>
            </a:r>
          </a:p>
          <a:p>
            <a:r>
              <a:rPr lang="en-US" dirty="0">
                <a:sym typeface="Wingdings" pitchFamily="2" charset="2"/>
              </a:rPr>
              <a:t>Edge 2  0, 3  0: 0;</a:t>
            </a:r>
          </a:p>
          <a:p>
            <a:r>
              <a:rPr lang="en-US" dirty="0">
                <a:sym typeface="Wingdings" pitchFamily="2" charset="2"/>
              </a:rPr>
              <a:t>Edge others  0: *.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Edge 0  1, 1  1: 0;</a:t>
            </a:r>
          </a:p>
          <a:p>
            <a:r>
              <a:rPr lang="en-US" dirty="0">
                <a:sym typeface="Wingdings" pitchFamily="2" charset="2"/>
              </a:rPr>
              <a:t>Edge 2  1, 3  1: 1.0;</a:t>
            </a:r>
          </a:p>
          <a:p>
            <a:r>
              <a:rPr lang="en-US" dirty="0">
                <a:sym typeface="Wingdings" pitchFamily="2" charset="2"/>
              </a:rPr>
              <a:t>Edge others  1: *.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4">
                <a:extLst>
                  <a:ext uri="{FF2B5EF4-FFF2-40B4-BE49-F238E27FC236}">
                    <a16:creationId xmlns:a16="http://schemas.microsoft.com/office/drawing/2014/main" id="{9A468BA9-AEA0-AB40-0172-2817678D5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80" y="0"/>
                <a:ext cx="3023188" cy="22445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Method 3: </a:t>
                </a:r>
                <a:br>
                  <a:rPr lang="en-US" sz="2800" dirty="0"/>
                </a:br>
                <a:r>
                  <a:rPr lang="en-US" sz="2800" dirty="0"/>
                  <a:t>Fine Tuned </a:t>
                </a:r>
                <a:r>
                  <a:rPr lang="en-US" sz="2800" dirty="0" err="1"/>
                  <a:t>PhyTaylor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PTNN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itle 4">
                <a:extLst>
                  <a:ext uri="{FF2B5EF4-FFF2-40B4-BE49-F238E27FC236}">
                    <a16:creationId xmlns:a16="http://schemas.microsoft.com/office/drawing/2014/main" id="{9A468BA9-AEA0-AB40-0172-2817678D5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0" y="0"/>
                <a:ext cx="3023188" cy="2244525"/>
              </a:xfrm>
              <a:prstGeom prst="rect">
                <a:avLst/>
              </a:prstGeom>
              <a:blipFill>
                <a:blip r:embed="rId13"/>
                <a:stretch>
                  <a:fillRect l="-4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091B8B8-6133-E1BB-88DD-D2CFDCABBF7F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>
            <a:off x="7301727" y="485124"/>
            <a:ext cx="653500" cy="821442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A5CE376-70CB-0B2D-C978-F950E34ACD73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V="1">
            <a:off x="7286235" y="1306566"/>
            <a:ext cx="668992" cy="2293544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5A4879CC-5785-A605-6B8D-28F0BA7BCD6D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7274572" y="1306566"/>
            <a:ext cx="680655" cy="2897202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741F568-FDD4-B406-17A3-0969B306A871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7232321" y="1306566"/>
            <a:ext cx="722906" cy="3500860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E1311F-3D35-478F-2814-161E926A46AF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 flipV="1">
            <a:off x="7403032" y="1306566"/>
            <a:ext cx="552195" cy="4086710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399CAF0E-1D2B-488C-AAF9-E12864BAC63E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 flipV="1">
            <a:off x="7375482" y="1306566"/>
            <a:ext cx="579745" cy="4689840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BB72CE32-D4BF-F7D3-7F7E-9E5BE40CA18C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>
            <a:off x="7309844" y="1289106"/>
            <a:ext cx="645383" cy="17460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794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10C0E82F-EDD1-CC2C-6260-44A3C5956235}"/>
              </a:ext>
            </a:extLst>
          </p:cNvPr>
          <p:cNvSpPr/>
          <p:nvPr/>
        </p:nvSpPr>
        <p:spPr>
          <a:xfrm>
            <a:off x="4697275" y="73583"/>
            <a:ext cx="5818325" cy="674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2AB3-9DB1-3030-061F-9E2CB95C6154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4135425" y="4184698"/>
            <a:ext cx="794701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D785E-AFAF-592E-A6B6-1022410DF483}"/>
                  </a:ext>
                </a:extLst>
              </p:cNvPr>
              <p:cNvSpPr txBox="1"/>
              <p:nvPr/>
            </p:nvSpPr>
            <p:spPr>
              <a:xfrm>
                <a:off x="3510959" y="4046198"/>
                <a:ext cx="6244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D785E-AFAF-592E-A6B6-1022410DF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59" y="4046198"/>
                <a:ext cx="624466" cy="276999"/>
              </a:xfrm>
              <a:prstGeom prst="rect">
                <a:avLst/>
              </a:prstGeom>
              <a:blipFill>
                <a:blip r:embed="rId2"/>
                <a:stretch>
                  <a:fillRect l="-4000" t="-4348" r="-14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9763B35-C445-385E-F7C2-BD8C0C58514D}"/>
              </a:ext>
            </a:extLst>
          </p:cNvPr>
          <p:cNvSpPr txBox="1"/>
          <p:nvPr/>
        </p:nvSpPr>
        <p:spPr>
          <a:xfrm>
            <a:off x="8872362" y="5202167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PhyTaylor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FCB9C2-F5B7-B798-56D1-CBA0F994A1AB}"/>
                  </a:ext>
                </a:extLst>
              </p:cNvPr>
              <p:cNvSpPr txBox="1"/>
              <p:nvPr/>
            </p:nvSpPr>
            <p:spPr>
              <a:xfrm>
                <a:off x="3870848" y="3446052"/>
                <a:ext cx="181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FCB9C2-F5B7-B798-56D1-CBA0F994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848" y="3446052"/>
                <a:ext cx="181140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25AE5-29E7-752A-1A17-E3B15D5700FB}"/>
              </a:ext>
            </a:extLst>
          </p:cNvPr>
          <p:cNvCxnSpPr>
            <a:cxnSpLocks/>
            <a:stCxn id="11" idx="3"/>
            <a:endCxn id="32" idx="1"/>
          </p:cNvCxnSpPr>
          <p:nvPr/>
        </p:nvCxnSpPr>
        <p:spPr>
          <a:xfrm>
            <a:off x="4051988" y="3584552"/>
            <a:ext cx="878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62A4B0-23D2-AACD-0E2F-5D8C3FCCE599}"/>
              </a:ext>
            </a:extLst>
          </p:cNvPr>
          <p:cNvCxnSpPr>
            <a:cxnSpLocks/>
            <a:stCxn id="14" idx="3"/>
            <a:endCxn id="43" idx="1"/>
          </p:cNvCxnSpPr>
          <p:nvPr/>
        </p:nvCxnSpPr>
        <p:spPr>
          <a:xfrm flipV="1">
            <a:off x="4121394" y="4782865"/>
            <a:ext cx="802460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678490-8E75-F506-0756-1D4A77B97EFD}"/>
                  </a:ext>
                </a:extLst>
              </p:cNvPr>
              <p:cNvSpPr txBox="1"/>
              <p:nvPr/>
            </p:nvSpPr>
            <p:spPr>
              <a:xfrm>
                <a:off x="2768908" y="4645636"/>
                <a:ext cx="13524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678490-8E75-F506-0756-1D4A77B9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908" y="4645636"/>
                <a:ext cx="1352486" cy="276999"/>
              </a:xfrm>
              <a:prstGeom prst="rect">
                <a:avLst/>
              </a:prstGeom>
              <a:blipFill>
                <a:blip r:embed="rId4"/>
                <a:stretch>
                  <a:fillRect l="-926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B66F35-28D1-D1F5-6CFA-062210CCD2DA}"/>
              </a:ext>
            </a:extLst>
          </p:cNvPr>
          <p:cNvCxnSpPr>
            <a:cxnSpLocks/>
            <a:stCxn id="16" idx="3"/>
            <a:endCxn id="46" idx="1"/>
          </p:cNvCxnSpPr>
          <p:nvPr/>
        </p:nvCxnSpPr>
        <p:spPr>
          <a:xfrm>
            <a:off x="4105246" y="5382842"/>
            <a:ext cx="818608" cy="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5AB66B-D044-CF45-53E3-EB1A9A642D26}"/>
                  </a:ext>
                </a:extLst>
              </p:cNvPr>
              <p:cNvSpPr txBox="1"/>
              <p:nvPr/>
            </p:nvSpPr>
            <p:spPr>
              <a:xfrm>
                <a:off x="3586899" y="5244342"/>
                <a:ext cx="5183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5AB66B-D044-CF45-53E3-EB1A9A642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99" y="5244342"/>
                <a:ext cx="518347" cy="276999"/>
              </a:xfrm>
              <a:prstGeom prst="rect">
                <a:avLst/>
              </a:prstGeom>
              <a:blipFill>
                <a:blip r:embed="rId5"/>
                <a:stretch>
                  <a:fillRect l="-9524" r="-142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76961B-57C0-A865-9F08-9C330DBCFBA9}"/>
              </a:ext>
            </a:extLst>
          </p:cNvPr>
          <p:cNvCxnSpPr>
            <a:cxnSpLocks/>
            <a:stCxn id="18" idx="3"/>
            <a:endCxn id="49" idx="1"/>
          </p:cNvCxnSpPr>
          <p:nvPr/>
        </p:nvCxnSpPr>
        <p:spPr>
          <a:xfrm>
            <a:off x="4105246" y="5983195"/>
            <a:ext cx="809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B65570-E6B0-2E69-FB05-5C5544FE5206}"/>
                  </a:ext>
                </a:extLst>
              </p:cNvPr>
              <p:cNvSpPr txBox="1"/>
              <p:nvPr/>
            </p:nvSpPr>
            <p:spPr>
              <a:xfrm>
                <a:off x="3564585" y="5844695"/>
                <a:ext cx="5406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B65570-E6B0-2E69-FB05-5C5544FE5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585" y="5844695"/>
                <a:ext cx="540661" cy="276999"/>
              </a:xfrm>
              <a:prstGeom prst="rect">
                <a:avLst/>
              </a:prstGeom>
              <a:blipFill>
                <a:blip r:embed="rId6"/>
                <a:stretch>
                  <a:fillRect l="-9091" t="-4545" r="-13636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95DDA0C-47AA-2F7E-3F8A-EE9A3316868D}"/>
              </a:ext>
            </a:extLst>
          </p:cNvPr>
          <p:cNvSpPr txBox="1"/>
          <p:nvPr/>
        </p:nvSpPr>
        <p:spPr>
          <a:xfrm rot="16200000">
            <a:off x="4603656" y="2694889"/>
            <a:ext cx="352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Taylor Augmentation </a:t>
            </a:r>
            <a:r>
              <a:rPr lang="en-US" dirty="0">
                <a:solidFill>
                  <a:srgbClr val="C00000"/>
                </a:solidFill>
              </a:rPr>
              <a:t>Order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8F28F4-1305-AB5D-A0CB-781EC445D27B}"/>
              </a:ext>
            </a:extLst>
          </p:cNvPr>
          <p:cNvSpPr/>
          <p:nvPr/>
        </p:nvSpPr>
        <p:spPr>
          <a:xfrm>
            <a:off x="6048595" y="187613"/>
            <a:ext cx="607845" cy="616645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39BB2E-9C71-62B5-4803-62D75EF65D07}"/>
              </a:ext>
            </a:extLst>
          </p:cNvPr>
          <p:cNvSpPr txBox="1"/>
          <p:nvPr/>
        </p:nvSpPr>
        <p:spPr>
          <a:xfrm>
            <a:off x="4930126" y="3384497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91BFF6-1857-7FF7-C215-F11EB88C7A45}"/>
              </a:ext>
            </a:extLst>
          </p:cNvPr>
          <p:cNvCxnSpPr>
            <a:cxnSpLocks/>
          </p:cNvCxnSpPr>
          <p:nvPr/>
        </p:nvCxnSpPr>
        <p:spPr>
          <a:xfrm>
            <a:off x="5750508" y="3446052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3187A-9B2D-76D2-08BE-F838B94F8744}"/>
              </a:ext>
            </a:extLst>
          </p:cNvPr>
          <p:cNvCxnSpPr>
            <a:cxnSpLocks/>
          </p:cNvCxnSpPr>
          <p:nvPr/>
        </p:nvCxnSpPr>
        <p:spPr>
          <a:xfrm>
            <a:off x="5747834" y="3722863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DAE72D-069B-4D7A-52D9-56A31A4C4C92}"/>
              </a:ext>
            </a:extLst>
          </p:cNvPr>
          <p:cNvSpPr txBox="1"/>
          <p:nvPr/>
        </p:nvSpPr>
        <p:spPr>
          <a:xfrm>
            <a:off x="4930126" y="3984662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244A1C-77A2-346A-B8FE-36BC33772B6A}"/>
              </a:ext>
            </a:extLst>
          </p:cNvPr>
          <p:cNvCxnSpPr>
            <a:cxnSpLocks/>
          </p:cNvCxnSpPr>
          <p:nvPr/>
        </p:nvCxnSpPr>
        <p:spPr>
          <a:xfrm>
            <a:off x="5750508" y="404621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2EE8D3-E47D-38A9-D039-544C713E67E0}"/>
              </a:ext>
            </a:extLst>
          </p:cNvPr>
          <p:cNvCxnSpPr>
            <a:cxnSpLocks/>
          </p:cNvCxnSpPr>
          <p:nvPr/>
        </p:nvCxnSpPr>
        <p:spPr>
          <a:xfrm>
            <a:off x="5747834" y="432302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E128A5-3CE9-F2FA-47F1-1440F0B26897}"/>
              </a:ext>
            </a:extLst>
          </p:cNvPr>
          <p:cNvSpPr txBox="1"/>
          <p:nvPr/>
        </p:nvSpPr>
        <p:spPr>
          <a:xfrm>
            <a:off x="4923854" y="458281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C23C42-D211-635F-58F1-0D05EE4AAF48}"/>
              </a:ext>
            </a:extLst>
          </p:cNvPr>
          <p:cNvCxnSpPr>
            <a:cxnSpLocks/>
          </p:cNvCxnSpPr>
          <p:nvPr/>
        </p:nvCxnSpPr>
        <p:spPr>
          <a:xfrm>
            <a:off x="5744236" y="464436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010A03-5457-0AB2-C156-0BFE3CDC79B5}"/>
              </a:ext>
            </a:extLst>
          </p:cNvPr>
          <p:cNvCxnSpPr>
            <a:cxnSpLocks/>
          </p:cNvCxnSpPr>
          <p:nvPr/>
        </p:nvCxnSpPr>
        <p:spPr>
          <a:xfrm>
            <a:off x="5741562" y="492117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47BB7BE-F4EC-ACFE-9306-F520CDE7F324}"/>
              </a:ext>
            </a:extLst>
          </p:cNvPr>
          <p:cNvSpPr txBox="1"/>
          <p:nvPr/>
        </p:nvSpPr>
        <p:spPr>
          <a:xfrm>
            <a:off x="4923854" y="5182975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B57400-B99F-0D84-A8FF-543F39BB2070}"/>
              </a:ext>
            </a:extLst>
          </p:cNvPr>
          <p:cNvCxnSpPr>
            <a:cxnSpLocks/>
          </p:cNvCxnSpPr>
          <p:nvPr/>
        </p:nvCxnSpPr>
        <p:spPr>
          <a:xfrm>
            <a:off x="5744236" y="5244530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A109425-BEF8-5246-919D-5F9FEEDCD755}"/>
              </a:ext>
            </a:extLst>
          </p:cNvPr>
          <p:cNvCxnSpPr>
            <a:cxnSpLocks/>
          </p:cNvCxnSpPr>
          <p:nvPr/>
        </p:nvCxnSpPr>
        <p:spPr>
          <a:xfrm>
            <a:off x="5741562" y="552134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AF92FB8-5463-D2E0-5B5E-36D16E2E5B24}"/>
              </a:ext>
            </a:extLst>
          </p:cNvPr>
          <p:cNvSpPr txBox="1"/>
          <p:nvPr/>
        </p:nvSpPr>
        <p:spPr>
          <a:xfrm>
            <a:off x="4914370" y="578314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8F28C3-F47B-510C-6368-F33AA961DC0E}"/>
              </a:ext>
            </a:extLst>
          </p:cNvPr>
          <p:cNvCxnSpPr>
            <a:cxnSpLocks/>
          </p:cNvCxnSpPr>
          <p:nvPr/>
        </p:nvCxnSpPr>
        <p:spPr>
          <a:xfrm>
            <a:off x="5734752" y="584469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471947-96DE-AC9D-016B-36B116C96C90}"/>
              </a:ext>
            </a:extLst>
          </p:cNvPr>
          <p:cNvCxnSpPr>
            <a:cxnSpLocks/>
          </p:cNvCxnSpPr>
          <p:nvPr/>
        </p:nvCxnSpPr>
        <p:spPr>
          <a:xfrm>
            <a:off x="5740391" y="612150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9005DD19-3A72-4191-BF54-EDE0F17672A1}"/>
              </a:ext>
            </a:extLst>
          </p:cNvPr>
          <p:cNvSpPr/>
          <p:nvPr/>
        </p:nvSpPr>
        <p:spPr>
          <a:xfrm>
            <a:off x="6967096" y="187614"/>
            <a:ext cx="1228752" cy="61664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9802AF8-49E4-14AB-234F-B2CB0D78408A}"/>
              </a:ext>
            </a:extLst>
          </p:cNvPr>
          <p:cNvCxnSpPr>
            <a:cxnSpLocks/>
          </p:cNvCxnSpPr>
          <p:nvPr/>
        </p:nvCxnSpPr>
        <p:spPr>
          <a:xfrm>
            <a:off x="6659367" y="3447103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4B439E8-DA96-2B08-261F-A60B504EAD56}"/>
              </a:ext>
            </a:extLst>
          </p:cNvPr>
          <p:cNvCxnSpPr>
            <a:cxnSpLocks/>
          </p:cNvCxnSpPr>
          <p:nvPr/>
        </p:nvCxnSpPr>
        <p:spPr>
          <a:xfrm>
            <a:off x="6656693" y="3723914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8557F2C-BAF8-03A5-D1DF-E5926EDC9114}"/>
              </a:ext>
            </a:extLst>
          </p:cNvPr>
          <p:cNvCxnSpPr>
            <a:cxnSpLocks/>
          </p:cNvCxnSpPr>
          <p:nvPr/>
        </p:nvCxnSpPr>
        <p:spPr>
          <a:xfrm>
            <a:off x="6659367" y="404726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EEA97C9-AD18-4F16-A133-9215BF1BA09E}"/>
              </a:ext>
            </a:extLst>
          </p:cNvPr>
          <p:cNvCxnSpPr>
            <a:cxnSpLocks/>
          </p:cNvCxnSpPr>
          <p:nvPr/>
        </p:nvCxnSpPr>
        <p:spPr>
          <a:xfrm>
            <a:off x="6656693" y="4324079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1ACD42-2A6C-19DF-A104-FED8A0E9F468}"/>
              </a:ext>
            </a:extLst>
          </p:cNvPr>
          <p:cNvCxnSpPr>
            <a:cxnSpLocks/>
          </p:cNvCxnSpPr>
          <p:nvPr/>
        </p:nvCxnSpPr>
        <p:spPr>
          <a:xfrm>
            <a:off x="6653095" y="464541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36E791B-BD91-C1BD-0B8E-84052059F7BD}"/>
              </a:ext>
            </a:extLst>
          </p:cNvPr>
          <p:cNvCxnSpPr>
            <a:cxnSpLocks/>
          </p:cNvCxnSpPr>
          <p:nvPr/>
        </p:nvCxnSpPr>
        <p:spPr>
          <a:xfrm>
            <a:off x="6650421" y="492222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439F253-E35D-6FF5-4AE1-06A36E01D177}"/>
              </a:ext>
            </a:extLst>
          </p:cNvPr>
          <p:cNvCxnSpPr>
            <a:cxnSpLocks/>
          </p:cNvCxnSpPr>
          <p:nvPr/>
        </p:nvCxnSpPr>
        <p:spPr>
          <a:xfrm>
            <a:off x="6653095" y="524558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06162D7-AC74-E08A-1AF4-5665FAA8FE66}"/>
              </a:ext>
            </a:extLst>
          </p:cNvPr>
          <p:cNvCxnSpPr>
            <a:cxnSpLocks/>
          </p:cNvCxnSpPr>
          <p:nvPr/>
        </p:nvCxnSpPr>
        <p:spPr>
          <a:xfrm>
            <a:off x="6650421" y="5522392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C57BBC3-8233-97CE-4A1F-55834FA4D481}"/>
              </a:ext>
            </a:extLst>
          </p:cNvPr>
          <p:cNvCxnSpPr>
            <a:cxnSpLocks/>
          </p:cNvCxnSpPr>
          <p:nvPr/>
        </p:nvCxnSpPr>
        <p:spPr>
          <a:xfrm>
            <a:off x="6643611" y="584574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CE2179E-C241-06DE-C350-768C21B14946}"/>
              </a:ext>
            </a:extLst>
          </p:cNvPr>
          <p:cNvCxnSpPr>
            <a:cxnSpLocks/>
          </p:cNvCxnSpPr>
          <p:nvPr/>
        </p:nvCxnSpPr>
        <p:spPr>
          <a:xfrm>
            <a:off x="6649250" y="612255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F005859-E389-C28E-2150-7B4BD15E871D}"/>
              </a:ext>
            </a:extLst>
          </p:cNvPr>
          <p:cNvCxnSpPr>
            <a:cxnSpLocks/>
          </p:cNvCxnSpPr>
          <p:nvPr/>
        </p:nvCxnSpPr>
        <p:spPr>
          <a:xfrm>
            <a:off x="8186407" y="554907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143BC7-7EED-39A3-555A-F8E4F01B57B5}"/>
                  </a:ext>
                </a:extLst>
              </p:cNvPr>
              <p:cNvSpPr txBox="1"/>
              <p:nvPr/>
            </p:nvSpPr>
            <p:spPr>
              <a:xfrm>
                <a:off x="8607123" y="198199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143BC7-7EED-39A3-555A-F8E4F01B5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198199"/>
                <a:ext cx="148299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03D1217-6F1D-78CA-C093-70CA8B65E6D7}"/>
              </a:ext>
            </a:extLst>
          </p:cNvPr>
          <p:cNvCxnSpPr>
            <a:cxnSpLocks/>
            <a:stCxn id="93" idx="3"/>
            <a:endCxn id="106" idx="1"/>
          </p:cNvCxnSpPr>
          <p:nvPr/>
        </p:nvCxnSpPr>
        <p:spPr>
          <a:xfrm>
            <a:off x="10090116" y="552142"/>
            <a:ext cx="672296" cy="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08BDB-0A2B-092F-529E-F600245E9352}"/>
              </a:ext>
            </a:extLst>
          </p:cNvPr>
          <p:cNvCxnSpPr>
            <a:cxnSpLocks/>
          </p:cNvCxnSpPr>
          <p:nvPr/>
        </p:nvCxnSpPr>
        <p:spPr>
          <a:xfrm>
            <a:off x="8186407" y="1309332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FCB878-61BE-F041-5E87-4FC5DC993704}"/>
                  </a:ext>
                </a:extLst>
              </p:cNvPr>
              <p:cNvSpPr txBox="1"/>
              <p:nvPr/>
            </p:nvSpPr>
            <p:spPr>
              <a:xfrm>
                <a:off x="8607123" y="952624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FCB878-61BE-F041-5E87-4FC5DC993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952624"/>
                <a:ext cx="148299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A42FDF-F706-A36D-E952-EB648121A88F}"/>
                  </a:ext>
                </a:extLst>
              </p:cNvPr>
              <p:cNvSpPr txBox="1"/>
              <p:nvPr/>
            </p:nvSpPr>
            <p:spPr>
              <a:xfrm>
                <a:off x="10762412" y="418319"/>
                <a:ext cx="9281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A42FDF-F706-A36D-E952-EB648121A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2" y="418319"/>
                <a:ext cx="928160" cy="276999"/>
              </a:xfrm>
              <a:prstGeom prst="rect">
                <a:avLst/>
              </a:prstGeom>
              <a:blipFill>
                <a:blip r:embed="rId9"/>
                <a:stretch>
                  <a:fillRect l="-2703" t="-18182" r="-810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A04571-85E7-199E-1860-DC1141BF9E05}"/>
              </a:ext>
            </a:extLst>
          </p:cNvPr>
          <p:cNvCxnSpPr>
            <a:cxnSpLocks/>
            <a:stCxn id="96" idx="3"/>
            <a:endCxn id="112" idx="1"/>
          </p:cNvCxnSpPr>
          <p:nvPr/>
        </p:nvCxnSpPr>
        <p:spPr>
          <a:xfrm>
            <a:off x="10090116" y="1306567"/>
            <a:ext cx="672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3BFE29-7C2E-4FF7-2597-8CE233FBB389}"/>
                  </a:ext>
                </a:extLst>
              </p:cNvPr>
              <p:cNvSpPr txBox="1"/>
              <p:nvPr/>
            </p:nvSpPr>
            <p:spPr>
              <a:xfrm>
                <a:off x="10762412" y="1168067"/>
                <a:ext cx="10188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3BFE29-7C2E-4FF7-2597-8CE233FBB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2" y="1168067"/>
                <a:ext cx="1018836" cy="276999"/>
              </a:xfrm>
              <a:prstGeom prst="rect">
                <a:avLst/>
              </a:prstGeom>
              <a:blipFill>
                <a:blip r:embed="rId10"/>
                <a:stretch>
                  <a:fillRect l="-2469" t="-18182" r="-740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08B8D9E-C69B-2239-1F6C-1355B56BE5C5}"/>
              </a:ext>
            </a:extLst>
          </p:cNvPr>
          <p:cNvCxnSpPr>
            <a:cxnSpLocks/>
            <a:stCxn id="126" idx="3"/>
            <a:endCxn id="136" idx="1"/>
          </p:cNvCxnSpPr>
          <p:nvPr/>
        </p:nvCxnSpPr>
        <p:spPr>
          <a:xfrm>
            <a:off x="4119660" y="1289107"/>
            <a:ext cx="794701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71DA5DB-CC00-6EAB-1AD7-B40F7E7D209B}"/>
                  </a:ext>
                </a:extLst>
              </p:cNvPr>
              <p:cNvSpPr txBox="1"/>
              <p:nvPr/>
            </p:nvSpPr>
            <p:spPr>
              <a:xfrm>
                <a:off x="3495194" y="1150607"/>
                <a:ext cx="6244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71DA5DB-CC00-6EAB-1AD7-B40F7E7D2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94" y="1150607"/>
                <a:ext cx="624466" cy="276999"/>
              </a:xfrm>
              <a:prstGeom prst="rect">
                <a:avLst/>
              </a:prstGeom>
              <a:blipFill>
                <a:blip r:embed="rId11"/>
                <a:stretch>
                  <a:fillRect l="-4000" r="-1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ACFCB93-E402-F60C-FE5F-F13489050142}"/>
                  </a:ext>
                </a:extLst>
              </p:cNvPr>
              <p:cNvSpPr txBox="1"/>
              <p:nvPr/>
            </p:nvSpPr>
            <p:spPr>
              <a:xfrm>
                <a:off x="3589717" y="352994"/>
                <a:ext cx="5410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ACFCB93-E402-F60C-FE5F-F13489050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17" y="352994"/>
                <a:ext cx="541029" cy="276999"/>
              </a:xfrm>
              <a:prstGeom prst="rect">
                <a:avLst/>
              </a:prstGeom>
              <a:blipFill>
                <a:blip r:embed="rId12"/>
                <a:stretch>
                  <a:fillRect l="-2273" r="-1136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9EB79AD-4329-A993-09CD-354A834FE43E}"/>
              </a:ext>
            </a:extLst>
          </p:cNvPr>
          <p:cNvCxnSpPr>
            <a:cxnSpLocks/>
            <a:stCxn id="127" idx="3"/>
            <a:endCxn id="133" idx="1"/>
          </p:cNvCxnSpPr>
          <p:nvPr/>
        </p:nvCxnSpPr>
        <p:spPr>
          <a:xfrm flipV="1">
            <a:off x="4130746" y="478755"/>
            <a:ext cx="783615" cy="1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6163C21D-BB2A-024E-DC58-A5CCD6B757BF}"/>
              </a:ext>
            </a:extLst>
          </p:cNvPr>
          <p:cNvSpPr txBox="1"/>
          <p:nvPr/>
        </p:nvSpPr>
        <p:spPr>
          <a:xfrm>
            <a:off x="4914361" y="27870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537C075-CED4-D0C5-EE37-72DAE20985C6}"/>
              </a:ext>
            </a:extLst>
          </p:cNvPr>
          <p:cNvCxnSpPr>
            <a:cxnSpLocks/>
          </p:cNvCxnSpPr>
          <p:nvPr/>
        </p:nvCxnSpPr>
        <p:spPr>
          <a:xfrm>
            <a:off x="5734743" y="34025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2328126-6FDA-B955-48A5-3455FF078264}"/>
              </a:ext>
            </a:extLst>
          </p:cNvPr>
          <p:cNvCxnSpPr>
            <a:cxnSpLocks/>
          </p:cNvCxnSpPr>
          <p:nvPr/>
        </p:nvCxnSpPr>
        <p:spPr>
          <a:xfrm>
            <a:off x="5732069" y="61706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089950B-9145-0A77-0710-81A0EF4821A0}"/>
              </a:ext>
            </a:extLst>
          </p:cNvPr>
          <p:cNvSpPr txBox="1"/>
          <p:nvPr/>
        </p:nvSpPr>
        <p:spPr>
          <a:xfrm>
            <a:off x="4914361" y="1089071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462A93-6129-AF7D-E911-C7028C80D3F9}"/>
              </a:ext>
            </a:extLst>
          </p:cNvPr>
          <p:cNvCxnSpPr>
            <a:cxnSpLocks/>
          </p:cNvCxnSpPr>
          <p:nvPr/>
        </p:nvCxnSpPr>
        <p:spPr>
          <a:xfrm>
            <a:off x="5734743" y="115062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445A739-D065-7262-8AF5-C22401C10425}"/>
              </a:ext>
            </a:extLst>
          </p:cNvPr>
          <p:cNvCxnSpPr>
            <a:cxnSpLocks/>
          </p:cNvCxnSpPr>
          <p:nvPr/>
        </p:nvCxnSpPr>
        <p:spPr>
          <a:xfrm>
            <a:off x="5732069" y="142743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32D2B53-6B0F-DE23-D3E9-0A603695E6E5}"/>
              </a:ext>
            </a:extLst>
          </p:cNvPr>
          <p:cNvCxnSpPr>
            <a:cxnSpLocks/>
          </p:cNvCxnSpPr>
          <p:nvPr/>
        </p:nvCxnSpPr>
        <p:spPr>
          <a:xfrm>
            <a:off x="6653095" y="34025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B74F265-A30E-29FC-41ED-5E80ED77EB3B}"/>
              </a:ext>
            </a:extLst>
          </p:cNvPr>
          <p:cNvCxnSpPr>
            <a:cxnSpLocks/>
          </p:cNvCxnSpPr>
          <p:nvPr/>
        </p:nvCxnSpPr>
        <p:spPr>
          <a:xfrm>
            <a:off x="6650421" y="61706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3E8E10B-6CC5-0FE8-4D71-0F1F08505B09}"/>
              </a:ext>
            </a:extLst>
          </p:cNvPr>
          <p:cNvCxnSpPr>
            <a:cxnSpLocks/>
          </p:cNvCxnSpPr>
          <p:nvPr/>
        </p:nvCxnSpPr>
        <p:spPr>
          <a:xfrm>
            <a:off x="6653095" y="114011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29B7F6F-F007-6627-DA3D-AF750BEC3AB5}"/>
              </a:ext>
            </a:extLst>
          </p:cNvPr>
          <p:cNvCxnSpPr>
            <a:cxnSpLocks/>
          </p:cNvCxnSpPr>
          <p:nvPr/>
        </p:nvCxnSpPr>
        <p:spPr>
          <a:xfrm>
            <a:off x="6650421" y="141692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BE5E19-2737-3CFD-174A-A44D99868DC6}"/>
              </a:ext>
            </a:extLst>
          </p:cNvPr>
          <p:cNvSpPr txBox="1"/>
          <p:nvPr/>
        </p:nvSpPr>
        <p:spPr>
          <a:xfrm>
            <a:off x="7001440" y="208125"/>
            <a:ext cx="300287" cy="5539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0</a:t>
            </a:r>
          </a:p>
          <a:p>
            <a:endParaRPr lang="en-US" sz="1000" dirty="0"/>
          </a:p>
          <a:p>
            <a:r>
              <a:rPr lang="en-US" sz="1000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B8067-2D24-86E2-0724-6379602423D6}"/>
              </a:ext>
            </a:extLst>
          </p:cNvPr>
          <p:cNvSpPr txBox="1"/>
          <p:nvPr/>
        </p:nvSpPr>
        <p:spPr>
          <a:xfrm>
            <a:off x="7009557" y="1012107"/>
            <a:ext cx="300287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</a:t>
            </a:r>
          </a:p>
          <a:p>
            <a:endParaRPr lang="en-US" sz="1000" dirty="0"/>
          </a:p>
          <a:p>
            <a:r>
              <a:rPr lang="en-US" sz="10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19648-EF29-21D4-E8DE-5E8140E07C3D}"/>
              </a:ext>
            </a:extLst>
          </p:cNvPr>
          <p:cNvSpPr txBox="1"/>
          <p:nvPr/>
        </p:nvSpPr>
        <p:spPr>
          <a:xfrm>
            <a:off x="6985948" y="3323111"/>
            <a:ext cx="300287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</a:p>
          <a:p>
            <a:endParaRPr lang="en-US" sz="1000" dirty="0"/>
          </a:p>
          <a:p>
            <a:r>
              <a:rPr lang="en-US" sz="1000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863BD-BDA7-94CB-C76C-9277B182CB12}"/>
              </a:ext>
            </a:extLst>
          </p:cNvPr>
          <p:cNvSpPr txBox="1"/>
          <p:nvPr/>
        </p:nvSpPr>
        <p:spPr>
          <a:xfrm>
            <a:off x="6993955" y="3926769"/>
            <a:ext cx="280617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6</a:t>
            </a:r>
          </a:p>
          <a:p>
            <a:endParaRPr lang="en-US" sz="1000" dirty="0"/>
          </a:p>
          <a:p>
            <a:r>
              <a:rPr lang="en-US" sz="1000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F2CE6-8156-85CF-10C4-DC8B753C8914}"/>
              </a:ext>
            </a:extLst>
          </p:cNvPr>
          <p:cNvSpPr txBox="1"/>
          <p:nvPr/>
        </p:nvSpPr>
        <p:spPr>
          <a:xfrm>
            <a:off x="7009557" y="4530427"/>
            <a:ext cx="222764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8</a:t>
            </a:r>
          </a:p>
          <a:p>
            <a:endParaRPr lang="en-US" sz="1000" dirty="0"/>
          </a:p>
          <a:p>
            <a:r>
              <a:rPr lang="en-US" sz="1000" dirty="0"/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90E75-4C9F-7853-7495-08990EA1FCAD}"/>
              </a:ext>
            </a:extLst>
          </p:cNvPr>
          <p:cNvSpPr txBox="1"/>
          <p:nvPr/>
        </p:nvSpPr>
        <p:spPr>
          <a:xfrm>
            <a:off x="6994018" y="5116277"/>
            <a:ext cx="409014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10</a:t>
            </a:r>
          </a:p>
          <a:p>
            <a:endParaRPr lang="en-US" sz="1000" dirty="0"/>
          </a:p>
          <a:p>
            <a:r>
              <a:rPr lang="en-US" sz="1000" dirty="0"/>
              <a:t>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214058-4101-6B37-8AED-CE56C058FBB2}"/>
              </a:ext>
            </a:extLst>
          </p:cNvPr>
          <p:cNvSpPr txBox="1"/>
          <p:nvPr/>
        </p:nvSpPr>
        <p:spPr>
          <a:xfrm>
            <a:off x="7000796" y="5719407"/>
            <a:ext cx="374686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12</a:t>
            </a:r>
          </a:p>
          <a:p>
            <a:endParaRPr lang="en-US" sz="1000" dirty="0"/>
          </a:p>
          <a:p>
            <a:r>
              <a:rPr lang="en-US" sz="1000" dirty="0"/>
              <a:t>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2742C-6AD0-1374-A4B2-821B07FE3AF8}"/>
              </a:ext>
            </a:extLst>
          </p:cNvPr>
          <p:cNvSpPr txBox="1"/>
          <p:nvPr/>
        </p:nvSpPr>
        <p:spPr>
          <a:xfrm>
            <a:off x="7958743" y="432589"/>
            <a:ext cx="300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937CB9-820D-F7C6-2C12-EC042437D285}"/>
              </a:ext>
            </a:extLst>
          </p:cNvPr>
          <p:cNvSpPr txBox="1"/>
          <p:nvPr/>
        </p:nvSpPr>
        <p:spPr>
          <a:xfrm>
            <a:off x="7955227" y="1183455"/>
            <a:ext cx="300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4">
                <a:extLst>
                  <a:ext uri="{FF2B5EF4-FFF2-40B4-BE49-F238E27FC236}">
                    <a16:creationId xmlns:a16="http://schemas.microsoft.com/office/drawing/2014/main" id="{9A468BA9-AEA0-AB40-0172-2817678D5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80" y="0"/>
                <a:ext cx="3023188" cy="22445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Method 4: </a:t>
                </a:r>
                <a:br>
                  <a:rPr lang="en-US" sz="2800" dirty="0"/>
                </a:br>
                <a:r>
                  <a:rPr lang="en-US" sz="2800" dirty="0"/>
                  <a:t>Fine Tuned </a:t>
                </a:r>
                <a:r>
                  <a:rPr lang="en-US" sz="2800" dirty="0" err="1"/>
                  <a:t>PhyTaylor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PTNN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itle 4">
                <a:extLst>
                  <a:ext uri="{FF2B5EF4-FFF2-40B4-BE49-F238E27FC236}">
                    <a16:creationId xmlns:a16="http://schemas.microsoft.com/office/drawing/2014/main" id="{9A468BA9-AEA0-AB40-0172-2817678D5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0" y="0"/>
                <a:ext cx="3023188" cy="2244525"/>
              </a:xfrm>
              <a:prstGeom prst="rect">
                <a:avLst/>
              </a:prstGeom>
              <a:blipFill>
                <a:blip r:embed="rId13"/>
                <a:stretch>
                  <a:fillRect l="-4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A5CE376-70CB-0B2D-C978-F950E34ACD73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7286235" y="3600110"/>
            <a:ext cx="2413388" cy="774245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5A4879CC-5785-A605-6B8D-28F0BA7BCD6D}"/>
              </a:ext>
            </a:extLst>
          </p:cNvPr>
          <p:cNvCxnSpPr>
            <a:cxnSpLocks/>
            <a:stCxn id="19" idx="3"/>
            <a:endCxn id="4" idx="1"/>
          </p:cNvCxnSpPr>
          <p:nvPr/>
        </p:nvCxnSpPr>
        <p:spPr>
          <a:xfrm>
            <a:off x="7274572" y="4203768"/>
            <a:ext cx="2425051" cy="170587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741F568-FDD4-B406-17A3-0969B306A871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 flipV="1">
            <a:off x="7232321" y="4374355"/>
            <a:ext cx="2467302" cy="433071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E1311F-3D35-478F-2814-161E926A46AF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 flipV="1">
            <a:off x="7403032" y="4374355"/>
            <a:ext cx="2296591" cy="1018921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399CAF0E-1D2B-488C-AAF9-E12864BAC63E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 flipV="1">
            <a:off x="7375482" y="4374355"/>
            <a:ext cx="2324141" cy="1622051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755B1AF0-B735-213C-5FA5-D0097B8B57C8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 flipV="1">
            <a:off x="7309844" y="555700"/>
            <a:ext cx="648899" cy="733406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091B8B8-6133-E1BB-88DD-D2CFDCABBF7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7301727" y="485124"/>
            <a:ext cx="657016" cy="70576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9721586-BA61-259C-3CD6-A6E57FC1D3C5}"/>
              </a:ext>
            </a:extLst>
          </p:cNvPr>
          <p:cNvSpPr/>
          <p:nvPr/>
        </p:nvSpPr>
        <p:spPr>
          <a:xfrm>
            <a:off x="9699623" y="3984662"/>
            <a:ext cx="1539897" cy="7793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Layer-MLP</a:t>
            </a:r>
          </a:p>
        </p:txBody>
      </p:sp>
      <p:cxnSp>
        <p:nvCxnSpPr>
          <p:cNvPr id="90" name="Curved Connector 33">
            <a:extLst>
              <a:ext uri="{FF2B5EF4-FFF2-40B4-BE49-F238E27FC236}">
                <a16:creationId xmlns:a16="http://schemas.microsoft.com/office/drawing/2014/main" id="{BFE3531F-5857-8D36-9117-D23186A6B581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 flipH="1" flipV="1">
            <a:off x="7958743" y="555700"/>
            <a:ext cx="3280777" cy="3818655"/>
          </a:xfrm>
          <a:prstGeom prst="curvedConnector5">
            <a:avLst>
              <a:gd name="adj1" fmla="val -6968"/>
              <a:gd name="adj2" fmla="val 53491"/>
              <a:gd name="adj3" fmla="val 10696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itle 4">
            <a:extLst>
              <a:ext uri="{FF2B5EF4-FFF2-40B4-BE49-F238E27FC236}">
                <a16:creationId xmlns:a16="http://schemas.microsoft.com/office/drawing/2014/main" id="{044FC01C-0319-0202-ABB2-989C5C6D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7" y="2396306"/>
            <a:ext cx="3023188" cy="448891"/>
          </a:xfrm>
        </p:spPr>
        <p:txBody>
          <a:bodyPr>
            <a:noAutofit/>
          </a:bodyPr>
          <a:lstStyle/>
          <a:p>
            <a:r>
              <a:rPr lang="en-US" sz="2800" dirty="0"/>
              <a:t>Link Editing: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27">
                <a:extLst>
                  <a:ext uri="{FF2B5EF4-FFF2-40B4-BE49-F238E27FC236}">
                    <a16:creationId xmlns:a16="http://schemas.microsoft.com/office/drawing/2014/main" id="{3395AE18-4FB7-93CA-69B7-3A795E141273}"/>
                  </a:ext>
                </a:extLst>
              </p:cNvPr>
              <p:cNvSpPr txBox="1"/>
              <p:nvPr/>
            </p:nvSpPr>
            <p:spPr>
              <a:xfrm>
                <a:off x="541397" y="2935752"/>
                <a:ext cx="30231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4" name="TextBox 27">
                <a:extLst>
                  <a:ext uri="{FF2B5EF4-FFF2-40B4-BE49-F238E27FC236}">
                    <a16:creationId xmlns:a16="http://schemas.microsoft.com/office/drawing/2014/main" id="{3395AE18-4FB7-93CA-69B7-3A795E141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7" y="2935752"/>
                <a:ext cx="3023188" cy="461665"/>
              </a:xfrm>
              <a:prstGeom prst="rect">
                <a:avLst/>
              </a:prstGeom>
              <a:blipFill>
                <a:blip r:embed="rId14"/>
                <a:stretch>
                  <a:fillRect l="-322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4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10C0E82F-EDD1-CC2C-6260-44A3C5956235}"/>
              </a:ext>
            </a:extLst>
          </p:cNvPr>
          <p:cNvSpPr/>
          <p:nvPr/>
        </p:nvSpPr>
        <p:spPr>
          <a:xfrm>
            <a:off x="4697275" y="73583"/>
            <a:ext cx="5818325" cy="674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F82AB3-9DB1-3030-061F-9E2CB95C6154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4135425" y="4184698"/>
            <a:ext cx="794701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D785E-AFAF-592E-A6B6-1022410DF483}"/>
                  </a:ext>
                </a:extLst>
              </p:cNvPr>
              <p:cNvSpPr txBox="1"/>
              <p:nvPr/>
            </p:nvSpPr>
            <p:spPr>
              <a:xfrm>
                <a:off x="3510959" y="4046198"/>
                <a:ext cx="6244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D785E-AFAF-592E-A6B6-1022410DF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59" y="4046198"/>
                <a:ext cx="624466" cy="276999"/>
              </a:xfrm>
              <a:prstGeom prst="rect">
                <a:avLst/>
              </a:prstGeom>
              <a:blipFill>
                <a:blip r:embed="rId2"/>
                <a:stretch>
                  <a:fillRect l="-4000" t="-4348" r="-14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9763B35-C445-385E-F7C2-BD8C0C58514D}"/>
              </a:ext>
            </a:extLst>
          </p:cNvPr>
          <p:cNvSpPr txBox="1"/>
          <p:nvPr/>
        </p:nvSpPr>
        <p:spPr>
          <a:xfrm>
            <a:off x="8872362" y="5202167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PhyTaylor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FCB9C2-F5B7-B798-56D1-CBA0F994A1AB}"/>
                  </a:ext>
                </a:extLst>
              </p:cNvPr>
              <p:cNvSpPr txBox="1"/>
              <p:nvPr/>
            </p:nvSpPr>
            <p:spPr>
              <a:xfrm>
                <a:off x="3870848" y="3446052"/>
                <a:ext cx="1811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FCB9C2-F5B7-B798-56D1-CBA0F994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848" y="3446052"/>
                <a:ext cx="181140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25AE5-29E7-752A-1A17-E3B15D5700FB}"/>
              </a:ext>
            </a:extLst>
          </p:cNvPr>
          <p:cNvCxnSpPr>
            <a:cxnSpLocks/>
            <a:stCxn id="11" idx="3"/>
            <a:endCxn id="32" idx="1"/>
          </p:cNvCxnSpPr>
          <p:nvPr/>
        </p:nvCxnSpPr>
        <p:spPr>
          <a:xfrm>
            <a:off x="4051988" y="3584552"/>
            <a:ext cx="878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62A4B0-23D2-AACD-0E2F-5D8C3FCCE599}"/>
              </a:ext>
            </a:extLst>
          </p:cNvPr>
          <p:cNvCxnSpPr>
            <a:cxnSpLocks/>
            <a:stCxn id="14" idx="3"/>
            <a:endCxn id="43" idx="1"/>
          </p:cNvCxnSpPr>
          <p:nvPr/>
        </p:nvCxnSpPr>
        <p:spPr>
          <a:xfrm flipV="1">
            <a:off x="4121394" y="4782865"/>
            <a:ext cx="802460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678490-8E75-F506-0756-1D4A77B97EFD}"/>
                  </a:ext>
                </a:extLst>
              </p:cNvPr>
              <p:cNvSpPr txBox="1"/>
              <p:nvPr/>
            </p:nvSpPr>
            <p:spPr>
              <a:xfrm>
                <a:off x="2768908" y="4645636"/>
                <a:ext cx="13524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678490-8E75-F506-0756-1D4A77B9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908" y="4645636"/>
                <a:ext cx="1352486" cy="276999"/>
              </a:xfrm>
              <a:prstGeom prst="rect">
                <a:avLst/>
              </a:prstGeom>
              <a:blipFill>
                <a:blip r:embed="rId4"/>
                <a:stretch>
                  <a:fillRect l="-926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B66F35-28D1-D1F5-6CFA-062210CCD2DA}"/>
              </a:ext>
            </a:extLst>
          </p:cNvPr>
          <p:cNvCxnSpPr>
            <a:cxnSpLocks/>
            <a:stCxn id="16" idx="3"/>
            <a:endCxn id="46" idx="1"/>
          </p:cNvCxnSpPr>
          <p:nvPr/>
        </p:nvCxnSpPr>
        <p:spPr>
          <a:xfrm>
            <a:off x="4105246" y="5382842"/>
            <a:ext cx="818608" cy="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5AB66B-D044-CF45-53E3-EB1A9A642D26}"/>
                  </a:ext>
                </a:extLst>
              </p:cNvPr>
              <p:cNvSpPr txBox="1"/>
              <p:nvPr/>
            </p:nvSpPr>
            <p:spPr>
              <a:xfrm>
                <a:off x="3586899" y="5244342"/>
                <a:ext cx="5183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5AB66B-D044-CF45-53E3-EB1A9A642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99" y="5244342"/>
                <a:ext cx="518347" cy="276999"/>
              </a:xfrm>
              <a:prstGeom prst="rect">
                <a:avLst/>
              </a:prstGeom>
              <a:blipFill>
                <a:blip r:embed="rId5"/>
                <a:stretch>
                  <a:fillRect l="-9524" r="-142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76961B-57C0-A865-9F08-9C330DBCFBA9}"/>
              </a:ext>
            </a:extLst>
          </p:cNvPr>
          <p:cNvCxnSpPr>
            <a:cxnSpLocks/>
            <a:stCxn id="18" idx="3"/>
            <a:endCxn id="49" idx="1"/>
          </p:cNvCxnSpPr>
          <p:nvPr/>
        </p:nvCxnSpPr>
        <p:spPr>
          <a:xfrm>
            <a:off x="4105246" y="5983195"/>
            <a:ext cx="809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B65570-E6B0-2E69-FB05-5C5544FE5206}"/>
                  </a:ext>
                </a:extLst>
              </p:cNvPr>
              <p:cNvSpPr txBox="1"/>
              <p:nvPr/>
            </p:nvSpPr>
            <p:spPr>
              <a:xfrm>
                <a:off x="3564585" y="5844695"/>
                <a:ext cx="5406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B65570-E6B0-2E69-FB05-5C5544FE5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585" y="5844695"/>
                <a:ext cx="540661" cy="276999"/>
              </a:xfrm>
              <a:prstGeom prst="rect">
                <a:avLst/>
              </a:prstGeom>
              <a:blipFill>
                <a:blip r:embed="rId6"/>
                <a:stretch>
                  <a:fillRect l="-9091" t="-4545" r="-13636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95DDA0C-47AA-2F7E-3F8A-EE9A3316868D}"/>
              </a:ext>
            </a:extLst>
          </p:cNvPr>
          <p:cNvSpPr txBox="1"/>
          <p:nvPr/>
        </p:nvSpPr>
        <p:spPr>
          <a:xfrm rot="16200000">
            <a:off x="4603656" y="2694889"/>
            <a:ext cx="352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Taylor Augmentation </a:t>
            </a:r>
            <a:r>
              <a:rPr lang="en-US" dirty="0">
                <a:solidFill>
                  <a:srgbClr val="C00000"/>
                </a:solidFill>
              </a:rPr>
              <a:t>Order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8F28F4-1305-AB5D-A0CB-781EC445D27B}"/>
              </a:ext>
            </a:extLst>
          </p:cNvPr>
          <p:cNvSpPr/>
          <p:nvPr/>
        </p:nvSpPr>
        <p:spPr>
          <a:xfrm>
            <a:off x="6048595" y="187613"/>
            <a:ext cx="607845" cy="616645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39BB2E-9C71-62B5-4803-62D75EF65D07}"/>
              </a:ext>
            </a:extLst>
          </p:cNvPr>
          <p:cNvSpPr txBox="1"/>
          <p:nvPr/>
        </p:nvSpPr>
        <p:spPr>
          <a:xfrm>
            <a:off x="4930126" y="3384497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91BFF6-1857-7FF7-C215-F11EB88C7A45}"/>
              </a:ext>
            </a:extLst>
          </p:cNvPr>
          <p:cNvCxnSpPr>
            <a:cxnSpLocks/>
          </p:cNvCxnSpPr>
          <p:nvPr/>
        </p:nvCxnSpPr>
        <p:spPr>
          <a:xfrm>
            <a:off x="5750508" y="3446052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3187A-9B2D-76D2-08BE-F838B94F8744}"/>
              </a:ext>
            </a:extLst>
          </p:cNvPr>
          <p:cNvCxnSpPr>
            <a:cxnSpLocks/>
          </p:cNvCxnSpPr>
          <p:nvPr/>
        </p:nvCxnSpPr>
        <p:spPr>
          <a:xfrm>
            <a:off x="5747834" y="3722863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DAE72D-069B-4D7A-52D9-56A31A4C4C92}"/>
              </a:ext>
            </a:extLst>
          </p:cNvPr>
          <p:cNvSpPr txBox="1"/>
          <p:nvPr/>
        </p:nvSpPr>
        <p:spPr>
          <a:xfrm>
            <a:off x="4930126" y="3984662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244A1C-77A2-346A-B8FE-36BC33772B6A}"/>
              </a:ext>
            </a:extLst>
          </p:cNvPr>
          <p:cNvCxnSpPr>
            <a:cxnSpLocks/>
          </p:cNvCxnSpPr>
          <p:nvPr/>
        </p:nvCxnSpPr>
        <p:spPr>
          <a:xfrm>
            <a:off x="5750508" y="404621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2EE8D3-E47D-38A9-D039-544C713E67E0}"/>
              </a:ext>
            </a:extLst>
          </p:cNvPr>
          <p:cNvCxnSpPr>
            <a:cxnSpLocks/>
          </p:cNvCxnSpPr>
          <p:nvPr/>
        </p:nvCxnSpPr>
        <p:spPr>
          <a:xfrm>
            <a:off x="5747834" y="432302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E128A5-3CE9-F2FA-47F1-1440F0B26897}"/>
              </a:ext>
            </a:extLst>
          </p:cNvPr>
          <p:cNvSpPr txBox="1"/>
          <p:nvPr/>
        </p:nvSpPr>
        <p:spPr>
          <a:xfrm>
            <a:off x="4923854" y="458281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C23C42-D211-635F-58F1-0D05EE4AAF48}"/>
              </a:ext>
            </a:extLst>
          </p:cNvPr>
          <p:cNvCxnSpPr>
            <a:cxnSpLocks/>
          </p:cNvCxnSpPr>
          <p:nvPr/>
        </p:nvCxnSpPr>
        <p:spPr>
          <a:xfrm>
            <a:off x="5744236" y="464436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010A03-5457-0AB2-C156-0BFE3CDC79B5}"/>
              </a:ext>
            </a:extLst>
          </p:cNvPr>
          <p:cNvCxnSpPr>
            <a:cxnSpLocks/>
          </p:cNvCxnSpPr>
          <p:nvPr/>
        </p:nvCxnSpPr>
        <p:spPr>
          <a:xfrm>
            <a:off x="5741562" y="492117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47BB7BE-F4EC-ACFE-9306-F520CDE7F324}"/>
              </a:ext>
            </a:extLst>
          </p:cNvPr>
          <p:cNvSpPr txBox="1"/>
          <p:nvPr/>
        </p:nvSpPr>
        <p:spPr>
          <a:xfrm>
            <a:off x="4923854" y="5182975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B57400-B99F-0D84-A8FF-543F39BB2070}"/>
              </a:ext>
            </a:extLst>
          </p:cNvPr>
          <p:cNvCxnSpPr>
            <a:cxnSpLocks/>
          </p:cNvCxnSpPr>
          <p:nvPr/>
        </p:nvCxnSpPr>
        <p:spPr>
          <a:xfrm>
            <a:off x="5744236" y="5244530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A109425-BEF8-5246-919D-5F9FEEDCD755}"/>
              </a:ext>
            </a:extLst>
          </p:cNvPr>
          <p:cNvCxnSpPr>
            <a:cxnSpLocks/>
          </p:cNvCxnSpPr>
          <p:nvPr/>
        </p:nvCxnSpPr>
        <p:spPr>
          <a:xfrm>
            <a:off x="5741562" y="552134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AF92FB8-5463-D2E0-5B5E-36D16E2E5B24}"/>
              </a:ext>
            </a:extLst>
          </p:cNvPr>
          <p:cNvSpPr txBox="1"/>
          <p:nvPr/>
        </p:nvSpPr>
        <p:spPr>
          <a:xfrm>
            <a:off x="4914370" y="578314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8F28C3-F47B-510C-6368-F33AA961DC0E}"/>
              </a:ext>
            </a:extLst>
          </p:cNvPr>
          <p:cNvCxnSpPr>
            <a:cxnSpLocks/>
          </p:cNvCxnSpPr>
          <p:nvPr/>
        </p:nvCxnSpPr>
        <p:spPr>
          <a:xfrm>
            <a:off x="5734752" y="584469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471947-96DE-AC9D-016B-36B116C96C90}"/>
              </a:ext>
            </a:extLst>
          </p:cNvPr>
          <p:cNvCxnSpPr>
            <a:cxnSpLocks/>
          </p:cNvCxnSpPr>
          <p:nvPr/>
        </p:nvCxnSpPr>
        <p:spPr>
          <a:xfrm>
            <a:off x="5740391" y="612150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9005DD19-3A72-4191-BF54-EDE0F17672A1}"/>
              </a:ext>
            </a:extLst>
          </p:cNvPr>
          <p:cNvSpPr/>
          <p:nvPr/>
        </p:nvSpPr>
        <p:spPr>
          <a:xfrm>
            <a:off x="6967096" y="187614"/>
            <a:ext cx="1228752" cy="61664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9802AF8-49E4-14AB-234F-B2CB0D78408A}"/>
              </a:ext>
            </a:extLst>
          </p:cNvPr>
          <p:cNvCxnSpPr>
            <a:cxnSpLocks/>
          </p:cNvCxnSpPr>
          <p:nvPr/>
        </p:nvCxnSpPr>
        <p:spPr>
          <a:xfrm>
            <a:off x="6659367" y="3447103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4B439E8-DA96-2B08-261F-A60B504EAD56}"/>
              </a:ext>
            </a:extLst>
          </p:cNvPr>
          <p:cNvCxnSpPr>
            <a:cxnSpLocks/>
          </p:cNvCxnSpPr>
          <p:nvPr/>
        </p:nvCxnSpPr>
        <p:spPr>
          <a:xfrm>
            <a:off x="6656693" y="3723914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8557F2C-BAF8-03A5-D1DF-E5926EDC9114}"/>
              </a:ext>
            </a:extLst>
          </p:cNvPr>
          <p:cNvCxnSpPr>
            <a:cxnSpLocks/>
          </p:cNvCxnSpPr>
          <p:nvPr/>
        </p:nvCxnSpPr>
        <p:spPr>
          <a:xfrm>
            <a:off x="6659367" y="404726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EEA97C9-AD18-4F16-A133-9215BF1BA09E}"/>
              </a:ext>
            </a:extLst>
          </p:cNvPr>
          <p:cNvCxnSpPr>
            <a:cxnSpLocks/>
          </p:cNvCxnSpPr>
          <p:nvPr/>
        </p:nvCxnSpPr>
        <p:spPr>
          <a:xfrm>
            <a:off x="6656693" y="4324079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1ACD42-2A6C-19DF-A104-FED8A0E9F468}"/>
              </a:ext>
            </a:extLst>
          </p:cNvPr>
          <p:cNvCxnSpPr>
            <a:cxnSpLocks/>
          </p:cNvCxnSpPr>
          <p:nvPr/>
        </p:nvCxnSpPr>
        <p:spPr>
          <a:xfrm>
            <a:off x="6653095" y="464541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36E791B-BD91-C1BD-0B8E-84052059F7BD}"/>
              </a:ext>
            </a:extLst>
          </p:cNvPr>
          <p:cNvCxnSpPr>
            <a:cxnSpLocks/>
          </p:cNvCxnSpPr>
          <p:nvPr/>
        </p:nvCxnSpPr>
        <p:spPr>
          <a:xfrm>
            <a:off x="6650421" y="492222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439F253-E35D-6FF5-4AE1-06A36E01D177}"/>
              </a:ext>
            </a:extLst>
          </p:cNvPr>
          <p:cNvCxnSpPr>
            <a:cxnSpLocks/>
          </p:cNvCxnSpPr>
          <p:nvPr/>
        </p:nvCxnSpPr>
        <p:spPr>
          <a:xfrm>
            <a:off x="6653095" y="5245581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06162D7-AC74-E08A-1AF4-5665FAA8FE66}"/>
              </a:ext>
            </a:extLst>
          </p:cNvPr>
          <p:cNvCxnSpPr>
            <a:cxnSpLocks/>
          </p:cNvCxnSpPr>
          <p:nvPr/>
        </p:nvCxnSpPr>
        <p:spPr>
          <a:xfrm>
            <a:off x="6650421" y="5522392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C57BBC3-8233-97CE-4A1F-55834FA4D481}"/>
              </a:ext>
            </a:extLst>
          </p:cNvPr>
          <p:cNvCxnSpPr>
            <a:cxnSpLocks/>
          </p:cNvCxnSpPr>
          <p:nvPr/>
        </p:nvCxnSpPr>
        <p:spPr>
          <a:xfrm>
            <a:off x="6643611" y="584574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CE2179E-C241-06DE-C350-768C21B14946}"/>
              </a:ext>
            </a:extLst>
          </p:cNvPr>
          <p:cNvCxnSpPr>
            <a:cxnSpLocks/>
          </p:cNvCxnSpPr>
          <p:nvPr/>
        </p:nvCxnSpPr>
        <p:spPr>
          <a:xfrm>
            <a:off x="6649250" y="612255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F005859-E389-C28E-2150-7B4BD15E871D}"/>
              </a:ext>
            </a:extLst>
          </p:cNvPr>
          <p:cNvCxnSpPr>
            <a:cxnSpLocks/>
          </p:cNvCxnSpPr>
          <p:nvPr/>
        </p:nvCxnSpPr>
        <p:spPr>
          <a:xfrm>
            <a:off x="8186407" y="554907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143BC7-7EED-39A3-555A-F8E4F01B57B5}"/>
                  </a:ext>
                </a:extLst>
              </p:cNvPr>
              <p:cNvSpPr txBox="1"/>
              <p:nvPr/>
            </p:nvSpPr>
            <p:spPr>
              <a:xfrm>
                <a:off x="8607123" y="198199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143BC7-7EED-39A3-555A-F8E4F01B5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198199"/>
                <a:ext cx="148299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03D1217-6F1D-78CA-C093-70CA8B65E6D7}"/>
              </a:ext>
            </a:extLst>
          </p:cNvPr>
          <p:cNvCxnSpPr>
            <a:cxnSpLocks/>
            <a:stCxn id="93" idx="3"/>
            <a:endCxn id="106" idx="1"/>
          </p:cNvCxnSpPr>
          <p:nvPr/>
        </p:nvCxnSpPr>
        <p:spPr>
          <a:xfrm>
            <a:off x="10090116" y="552142"/>
            <a:ext cx="672296" cy="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08BDB-0A2B-092F-529E-F600245E9352}"/>
              </a:ext>
            </a:extLst>
          </p:cNvPr>
          <p:cNvCxnSpPr>
            <a:cxnSpLocks/>
          </p:cNvCxnSpPr>
          <p:nvPr/>
        </p:nvCxnSpPr>
        <p:spPr>
          <a:xfrm>
            <a:off x="8186407" y="1309332"/>
            <a:ext cx="420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FCB878-61BE-F041-5E87-4FC5DC993704}"/>
                  </a:ext>
                </a:extLst>
              </p:cNvPr>
              <p:cNvSpPr txBox="1"/>
              <p:nvPr/>
            </p:nvSpPr>
            <p:spPr>
              <a:xfrm>
                <a:off x="8607123" y="952624"/>
                <a:ext cx="1482993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Activation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0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trike="sngStrike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0" strike="sngStrik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FCB878-61BE-F041-5E87-4FC5DC993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123" y="952624"/>
                <a:ext cx="148299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A42FDF-F706-A36D-E952-EB648121A88F}"/>
                  </a:ext>
                </a:extLst>
              </p:cNvPr>
              <p:cNvSpPr txBox="1"/>
              <p:nvPr/>
            </p:nvSpPr>
            <p:spPr>
              <a:xfrm>
                <a:off x="10762412" y="418319"/>
                <a:ext cx="9281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A42FDF-F706-A36D-E952-EB648121A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2" y="418319"/>
                <a:ext cx="928160" cy="276999"/>
              </a:xfrm>
              <a:prstGeom prst="rect">
                <a:avLst/>
              </a:prstGeom>
              <a:blipFill>
                <a:blip r:embed="rId9"/>
                <a:stretch>
                  <a:fillRect l="-2703" t="-18182" r="-810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A04571-85E7-199E-1860-DC1141BF9E05}"/>
              </a:ext>
            </a:extLst>
          </p:cNvPr>
          <p:cNvCxnSpPr>
            <a:cxnSpLocks/>
            <a:stCxn id="96" idx="3"/>
            <a:endCxn id="112" idx="1"/>
          </p:cNvCxnSpPr>
          <p:nvPr/>
        </p:nvCxnSpPr>
        <p:spPr>
          <a:xfrm>
            <a:off x="10090116" y="1306567"/>
            <a:ext cx="672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3BFE29-7C2E-4FF7-2597-8CE233FBB389}"/>
                  </a:ext>
                </a:extLst>
              </p:cNvPr>
              <p:cNvSpPr txBox="1"/>
              <p:nvPr/>
            </p:nvSpPr>
            <p:spPr>
              <a:xfrm>
                <a:off x="10762412" y="1168067"/>
                <a:ext cx="10188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3BFE29-7C2E-4FF7-2597-8CE233FBB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12" y="1168067"/>
                <a:ext cx="1018836" cy="276999"/>
              </a:xfrm>
              <a:prstGeom prst="rect">
                <a:avLst/>
              </a:prstGeom>
              <a:blipFill>
                <a:blip r:embed="rId10"/>
                <a:stretch>
                  <a:fillRect l="-2469" t="-18182" r="-740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08B8D9E-C69B-2239-1F6C-1355B56BE5C5}"/>
              </a:ext>
            </a:extLst>
          </p:cNvPr>
          <p:cNvCxnSpPr>
            <a:cxnSpLocks/>
            <a:stCxn id="126" idx="3"/>
            <a:endCxn id="136" idx="1"/>
          </p:cNvCxnSpPr>
          <p:nvPr/>
        </p:nvCxnSpPr>
        <p:spPr>
          <a:xfrm>
            <a:off x="4119660" y="1289107"/>
            <a:ext cx="794701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71DA5DB-CC00-6EAB-1AD7-B40F7E7D209B}"/>
                  </a:ext>
                </a:extLst>
              </p:cNvPr>
              <p:cNvSpPr txBox="1"/>
              <p:nvPr/>
            </p:nvSpPr>
            <p:spPr>
              <a:xfrm>
                <a:off x="3495194" y="1150607"/>
                <a:ext cx="6244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71DA5DB-CC00-6EAB-1AD7-B40F7E7D2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94" y="1150607"/>
                <a:ext cx="624466" cy="276999"/>
              </a:xfrm>
              <a:prstGeom prst="rect">
                <a:avLst/>
              </a:prstGeom>
              <a:blipFill>
                <a:blip r:embed="rId11"/>
                <a:stretch>
                  <a:fillRect l="-4000" r="-1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ACFCB93-E402-F60C-FE5F-F13489050142}"/>
                  </a:ext>
                </a:extLst>
              </p:cNvPr>
              <p:cNvSpPr txBox="1"/>
              <p:nvPr/>
            </p:nvSpPr>
            <p:spPr>
              <a:xfrm>
                <a:off x="3589717" y="352994"/>
                <a:ext cx="5410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ACFCB93-E402-F60C-FE5F-F13489050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17" y="352994"/>
                <a:ext cx="541029" cy="276999"/>
              </a:xfrm>
              <a:prstGeom prst="rect">
                <a:avLst/>
              </a:prstGeom>
              <a:blipFill>
                <a:blip r:embed="rId12"/>
                <a:stretch>
                  <a:fillRect l="-2273" r="-1136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9EB79AD-4329-A993-09CD-354A834FE43E}"/>
              </a:ext>
            </a:extLst>
          </p:cNvPr>
          <p:cNvCxnSpPr>
            <a:cxnSpLocks/>
            <a:stCxn id="127" idx="3"/>
            <a:endCxn id="133" idx="1"/>
          </p:cNvCxnSpPr>
          <p:nvPr/>
        </p:nvCxnSpPr>
        <p:spPr>
          <a:xfrm flipV="1">
            <a:off x="4130746" y="478755"/>
            <a:ext cx="783615" cy="1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6163C21D-BB2A-024E-DC58-A5CCD6B757BF}"/>
              </a:ext>
            </a:extLst>
          </p:cNvPr>
          <p:cNvSpPr txBox="1"/>
          <p:nvPr/>
        </p:nvSpPr>
        <p:spPr>
          <a:xfrm>
            <a:off x="4914361" y="278700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537C075-CED4-D0C5-EE37-72DAE20985C6}"/>
              </a:ext>
            </a:extLst>
          </p:cNvPr>
          <p:cNvCxnSpPr>
            <a:cxnSpLocks/>
          </p:cNvCxnSpPr>
          <p:nvPr/>
        </p:nvCxnSpPr>
        <p:spPr>
          <a:xfrm>
            <a:off x="5734743" y="340255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2328126-6FDA-B955-48A5-3455FF078264}"/>
              </a:ext>
            </a:extLst>
          </p:cNvPr>
          <p:cNvCxnSpPr>
            <a:cxnSpLocks/>
          </p:cNvCxnSpPr>
          <p:nvPr/>
        </p:nvCxnSpPr>
        <p:spPr>
          <a:xfrm>
            <a:off x="5732069" y="61706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089950B-9145-0A77-0710-81A0EF4821A0}"/>
              </a:ext>
            </a:extLst>
          </p:cNvPr>
          <p:cNvSpPr txBox="1"/>
          <p:nvPr/>
        </p:nvSpPr>
        <p:spPr>
          <a:xfrm>
            <a:off x="4914361" y="1089071"/>
            <a:ext cx="8203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Signal Compressor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462A93-6129-AF7D-E911-C7028C80D3F9}"/>
              </a:ext>
            </a:extLst>
          </p:cNvPr>
          <p:cNvCxnSpPr>
            <a:cxnSpLocks/>
          </p:cNvCxnSpPr>
          <p:nvPr/>
        </p:nvCxnSpPr>
        <p:spPr>
          <a:xfrm>
            <a:off x="5734743" y="115062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445A739-D065-7262-8AF5-C22401C10425}"/>
              </a:ext>
            </a:extLst>
          </p:cNvPr>
          <p:cNvCxnSpPr>
            <a:cxnSpLocks/>
          </p:cNvCxnSpPr>
          <p:nvPr/>
        </p:nvCxnSpPr>
        <p:spPr>
          <a:xfrm>
            <a:off x="5732069" y="142743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32D2B53-6B0F-DE23-D3E9-0A603695E6E5}"/>
              </a:ext>
            </a:extLst>
          </p:cNvPr>
          <p:cNvCxnSpPr>
            <a:cxnSpLocks/>
          </p:cNvCxnSpPr>
          <p:nvPr/>
        </p:nvCxnSpPr>
        <p:spPr>
          <a:xfrm>
            <a:off x="6653095" y="340256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B74F265-A30E-29FC-41ED-5E80ED77EB3B}"/>
              </a:ext>
            </a:extLst>
          </p:cNvPr>
          <p:cNvCxnSpPr>
            <a:cxnSpLocks/>
          </p:cNvCxnSpPr>
          <p:nvPr/>
        </p:nvCxnSpPr>
        <p:spPr>
          <a:xfrm>
            <a:off x="6650421" y="61706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3E8E10B-6CC5-0FE8-4D71-0F1F08505B09}"/>
              </a:ext>
            </a:extLst>
          </p:cNvPr>
          <p:cNvCxnSpPr>
            <a:cxnSpLocks/>
          </p:cNvCxnSpPr>
          <p:nvPr/>
        </p:nvCxnSpPr>
        <p:spPr>
          <a:xfrm>
            <a:off x="6653095" y="1140117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29B7F6F-F007-6627-DA3D-AF750BEC3AB5}"/>
              </a:ext>
            </a:extLst>
          </p:cNvPr>
          <p:cNvCxnSpPr>
            <a:cxnSpLocks/>
          </p:cNvCxnSpPr>
          <p:nvPr/>
        </p:nvCxnSpPr>
        <p:spPr>
          <a:xfrm>
            <a:off x="6650421" y="1416928"/>
            <a:ext cx="31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BE5E19-2737-3CFD-174A-A44D99868DC6}"/>
              </a:ext>
            </a:extLst>
          </p:cNvPr>
          <p:cNvSpPr txBox="1"/>
          <p:nvPr/>
        </p:nvSpPr>
        <p:spPr>
          <a:xfrm>
            <a:off x="7001440" y="208125"/>
            <a:ext cx="300287" cy="553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0</a:t>
            </a:r>
          </a:p>
          <a:p>
            <a:endParaRPr lang="en-US" sz="1000" dirty="0"/>
          </a:p>
          <a:p>
            <a:r>
              <a:rPr lang="en-US" sz="1000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B8067-2D24-86E2-0724-6379602423D6}"/>
              </a:ext>
            </a:extLst>
          </p:cNvPr>
          <p:cNvSpPr txBox="1"/>
          <p:nvPr/>
        </p:nvSpPr>
        <p:spPr>
          <a:xfrm>
            <a:off x="7009557" y="1012107"/>
            <a:ext cx="300287" cy="5539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</a:t>
            </a:r>
          </a:p>
          <a:p>
            <a:endParaRPr lang="en-US" sz="1000" dirty="0"/>
          </a:p>
          <a:p>
            <a:r>
              <a:rPr lang="en-US" sz="10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19648-EF29-21D4-E8DE-5E8140E07C3D}"/>
              </a:ext>
            </a:extLst>
          </p:cNvPr>
          <p:cNvSpPr txBox="1"/>
          <p:nvPr/>
        </p:nvSpPr>
        <p:spPr>
          <a:xfrm>
            <a:off x="6985948" y="3323111"/>
            <a:ext cx="300287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</a:p>
          <a:p>
            <a:endParaRPr lang="en-US" sz="1000" dirty="0"/>
          </a:p>
          <a:p>
            <a:r>
              <a:rPr lang="en-US" sz="1000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863BD-BDA7-94CB-C76C-9277B182CB12}"/>
              </a:ext>
            </a:extLst>
          </p:cNvPr>
          <p:cNvSpPr txBox="1"/>
          <p:nvPr/>
        </p:nvSpPr>
        <p:spPr>
          <a:xfrm>
            <a:off x="6993955" y="3926769"/>
            <a:ext cx="280617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6</a:t>
            </a:r>
          </a:p>
          <a:p>
            <a:endParaRPr lang="en-US" sz="1000" dirty="0"/>
          </a:p>
          <a:p>
            <a:r>
              <a:rPr lang="en-US" sz="1000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F2CE6-8156-85CF-10C4-DC8B753C8914}"/>
              </a:ext>
            </a:extLst>
          </p:cNvPr>
          <p:cNvSpPr txBox="1"/>
          <p:nvPr/>
        </p:nvSpPr>
        <p:spPr>
          <a:xfrm>
            <a:off x="7009557" y="4530427"/>
            <a:ext cx="222764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8</a:t>
            </a:r>
          </a:p>
          <a:p>
            <a:endParaRPr lang="en-US" sz="1000" dirty="0"/>
          </a:p>
          <a:p>
            <a:r>
              <a:rPr lang="en-US" sz="1000" dirty="0"/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90E75-4C9F-7853-7495-08990EA1FCAD}"/>
              </a:ext>
            </a:extLst>
          </p:cNvPr>
          <p:cNvSpPr txBox="1"/>
          <p:nvPr/>
        </p:nvSpPr>
        <p:spPr>
          <a:xfrm>
            <a:off x="6994018" y="5116277"/>
            <a:ext cx="409014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10</a:t>
            </a:r>
          </a:p>
          <a:p>
            <a:endParaRPr lang="en-US" sz="1000" dirty="0"/>
          </a:p>
          <a:p>
            <a:r>
              <a:rPr lang="en-US" sz="1000" dirty="0"/>
              <a:t>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214058-4101-6B37-8AED-CE56C058FBB2}"/>
              </a:ext>
            </a:extLst>
          </p:cNvPr>
          <p:cNvSpPr txBox="1"/>
          <p:nvPr/>
        </p:nvSpPr>
        <p:spPr>
          <a:xfrm>
            <a:off x="7000796" y="5719407"/>
            <a:ext cx="374686" cy="5539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12</a:t>
            </a:r>
          </a:p>
          <a:p>
            <a:endParaRPr lang="en-US" sz="1000" dirty="0"/>
          </a:p>
          <a:p>
            <a:r>
              <a:rPr lang="en-US" sz="1000" dirty="0"/>
              <a:t>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2742C-6AD0-1374-A4B2-821B07FE3AF8}"/>
              </a:ext>
            </a:extLst>
          </p:cNvPr>
          <p:cNvSpPr txBox="1"/>
          <p:nvPr/>
        </p:nvSpPr>
        <p:spPr>
          <a:xfrm>
            <a:off x="7958743" y="432589"/>
            <a:ext cx="300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937CB9-820D-F7C6-2C12-EC042437D285}"/>
              </a:ext>
            </a:extLst>
          </p:cNvPr>
          <p:cNvSpPr txBox="1"/>
          <p:nvPr/>
        </p:nvSpPr>
        <p:spPr>
          <a:xfrm>
            <a:off x="7955227" y="1183455"/>
            <a:ext cx="300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4">
                <a:extLst>
                  <a:ext uri="{FF2B5EF4-FFF2-40B4-BE49-F238E27FC236}">
                    <a16:creationId xmlns:a16="http://schemas.microsoft.com/office/drawing/2014/main" id="{9A468BA9-AEA0-AB40-0172-2817678D5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01" y="166843"/>
                <a:ext cx="3023188" cy="22445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Method 4: </a:t>
                </a:r>
                <a:br>
                  <a:rPr lang="en-US" sz="2800" dirty="0"/>
                </a:br>
                <a:r>
                  <a:rPr lang="en-US" sz="2800" dirty="0"/>
                  <a:t>Fine Tuned PhyTaylor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PTNN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0" name="Title 4">
                <a:extLst>
                  <a:ext uri="{FF2B5EF4-FFF2-40B4-BE49-F238E27FC236}">
                    <a16:creationId xmlns:a16="http://schemas.microsoft.com/office/drawing/2014/main" id="{9A468BA9-AEA0-AB40-0172-2817678D5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" y="166843"/>
                <a:ext cx="3023188" cy="2244525"/>
              </a:xfrm>
              <a:prstGeom prst="rect">
                <a:avLst/>
              </a:prstGeom>
              <a:blipFill>
                <a:blip r:embed="rId13"/>
                <a:stretch>
                  <a:fillRect l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091B8B8-6133-E1BB-88DD-D2CFDCABBF7F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>
            <a:off x="7301727" y="485124"/>
            <a:ext cx="653500" cy="821442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A5CE376-70CB-0B2D-C978-F950E34ACD73}"/>
              </a:ext>
            </a:extLst>
          </p:cNvPr>
          <p:cNvCxnSpPr>
            <a:cxnSpLocks/>
            <a:stCxn id="7" idx="3"/>
            <a:endCxn id="85" idx="1"/>
          </p:cNvCxnSpPr>
          <p:nvPr/>
        </p:nvCxnSpPr>
        <p:spPr>
          <a:xfrm>
            <a:off x="7286235" y="3600110"/>
            <a:ext cx="2413388" cy="774245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5A4879CC-5785-A605-6B8D-28F0BA7BCD6D}"/>
              </a:ext>
            </a:extLst>
          </p:cNvPr>
          <p:cNvCxnSpPr>
            <a:cxnSpLocks/>
            <a:stCxn id="19" idx="3"/>
            <a:endCxn id="85" idx="1"/>
          </p:cNvCxnSpPr>
          <p:nvPr/>
        </p:nvCxnSpPr>
        <p:spPr>
          <a:xfrm>
            <a:off x="7274572" y="4203768"/>
            <a:ext cx="2425051" cy="170587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741F568-FDD4-B406-17A3-0969B306A871}"/>
              </a:ext>
            </a:extLst>
          </p:cNvPr>
          <p:cNvCxnSpPr>
            <a:cxnSpLocks/>
            <a:stCxn id="20" idx="3"/>
            <a:endCxn id="85" idx="1"/>
          </p:cNvCxnSpPr>
          <p:nvPr/>
        </p:nvCxnSpPr>
        <p:spPr>
          <a:xfrm flipV="1">
            <a:off x="7232321" y="4374355"/>
            <a:ext cx="2467302" cy="433071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E1311F-3D35-478F-2814-161E926A46AF}"/>
              </a:ext>
            </a:extLst>
          </p:cNvPr>
          <p:cNvCxnSpPr>
            <a:cxnSpLocks/>
            <a:stCxn id="21" idx="3"/>
            <a:endCxn id="85" idx="1"/>
          </p:cNvCxnSpPr>
          <p:nvPr/>
        </p:nvCxnSpPr>
        <p:spPr>
          <a:xfrm flipV="1">
            <a:off x="7403032" y="4374355"/>
            <a:ext cx="2296591" cy="1018921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399CAF0E-1D2B-488C-AAF9-E12864BAC63E}"/>
              </a:ext>
            </a:extLst>
          </p:cNvPr>
          <p:cNvCxnSpPr>
            <a:cxnSpLocks/>
            <a:stCxn id="22" idx="3"/>
            <a:endCxn id="85" idx="1"/>
          </p:cNvCxnSpPr>
          <p:nvPr/>
        </p:nvCxnSpPr>
        <p:spPr>
          <a:xfrm flipV="1">
            <a:off x="7375482" y="4374355"/>
            <a:ext cx="2324141" cy="1622051"/>
          </a:xfrm>
          <a:prstGeom prst="curved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BB72CE32-D4BF-F7D3-7F7E-9E5BE40CA18C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>
            <a:off x="7309844" y="1289106"/>
            <a:ext cx="645383" cy="17460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76707385-08E8-92E8-7DF2-B3FAFB04E335}"/>
              </a:ext>
            </a:extLst>
          </p:cNvPr>
          <p:cNvSpPr/>
          <p:nvPr/>
        </p:nvSpPr>
        <p:spPr>
          <a:xfrm>
            <a:off x="9699623" y="3984662"/>
            <a:ext cx="1539897" cy="7793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Layer-MLP</a:t>
            </a:r>
          </a:p>
        </p:txBody>
      </p:sp>
      <p:cxnSp>
        <p:nvCxnSpPr>
          <p:cNvPr id="97" name="Curved Connector 57">
            <a:extLst>
              <a:ext uri="{FF2B5EF4-FFF2-40B4-BE49-F238E27FC236}">
                <a16:creationId xmlns:a16="http://schemas.microsoft.com/office/drawing/2014/main" id="{E68FEADF-236E-9849-1668-FC12077DD288}"/>
              </a:ext>
            </a:extLst>
          </p:cNvPr>
          <p:cNvCxnSpPr>
            <a:cxnSpLocks/>
            <a:stCxn id="85" idx="3"/>
            <a:endCxn id="27" idx="1"/>
          </p:cNvCxnSpPr>
          <p:nvPr/>
        </p:nvCxnSpPr>
        <p:spPr>
          <a:xfrm flipH="1" flipV="1">
            <a:off x="7955227" y="1306566"/>
            <a:ext cx="3284293" cy="3067789"/>
          </a:xfrm>
          <a:prstGeom prst="curvedConnector5">
            <a:avLst>
              <a:gd name="adj1" fmla="val -6960"/>
              <a:gd name="adj2" fmla="val 54345"/>
              <a:gd name="adj3" fmla="val 10696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itle 4">
            <a:extLst>
              <a:ext uri="{FF2B5EF4-FFF2-40B4-BE49-F238E27FC236}">
                <a16:creationId xmlns:a16="http://schemas.microsoft.com/office/drawing/2014/main" id="{AABA3477-AC29-A9B5-7F16-4E9FC743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7" y="2396306"/>
            <a:ext cx="3023188" cy="448891"/>
          </a:xfrm>
        </p:spPr>
        <p:txBody>
          <a:bodyPr>
            <a:noAutofit/>
          </a:bodyPr>
          <a:lstStyle/>
          <a:p>
            <a:r>
              <a:rPr lang="en-US" sz="2800" dirty="0"/>
              <a:t>Link Editing: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27">
                <a:extLst>
                  <a:ext uri="{FF2B5EF4-FFF2-40B4-BE49-F238E27FC236}">
                    <a16:creationId xmlns:a16="http://schemas.microsoft.com/office/drawing/2014/main" id="{2065457E-19B9-B618-6C58-C72BF1A32A78}"/>
                  </a:ext>
                </a:extLst>
              </p:cNvPr>
              <p:cNvSpPr txBox="1"/>
              <p:nvPr/>
            </p:nvSpPr>
            <p:spPr>
              <a:xfrm>
                <a:off x="541397" y="2935752"/>
                <a:ext cx="30231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3" name="TextBox 27">
                <a:extLst>
                  <a:ext uri="{FF2B5EF4-FFF2-40B4-BE49-F238E27FC236}">
                    <a16:creationId xmlns:a16="http://schemas.microsoft.com/office/drawing/2014/main" id="{2065457E-19B9-B618-6C58-C72BF1A32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7" y="2935752"/>
                <a:ext cx="3023188" cy="461665"/>
              </a:xfrm>
              <a:prstGeom prst="rect">
                <a:avLst/>
              </a:prstGeom>
              <a:blipFill>
                <a:blip r:embed="rId14"/>
                <a:stretch>
                  <a:fillRect l="-322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38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ABB23-33CB-7B8A-2961-F5EF59A3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Preliminary Result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E4358FE-2AAE-A40A-1811-17C46352B6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369" y="2075527"/>
              <a:ext cx="4878142" cy="2706945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1339435">
                      <a:extLst>
                        <a:ext uri="{9D8B030D-6E8A-4147-A177-3AD203B41FA5}">
                          <a16:colId xmlns:a16="http://schemas.microsoft.com/office/drawing/2014/main" val="4117959995"/>
                        </a:ext>
                      </a:extLst>
                    </a:gridCol>
                    <a:gridCol w="2001085">
                      <a:extLst>
                        <a:ext uri="{9D8B030D-6E8A-4147-A177-3AD203B41FA5}">
                          <a16:colId xmlns:a16="http://schemas.microsoft.com/office/drawing/2014/main" val="789648621"/>
                        </a:ext>
                      </a:extLst>
                    </a:gridCol>
                    <a:gridCol w="1537622">
                      <a:extLst>
                        <a:ext uri="{9D8B030D-6E8A-4147-A177-3AD203B41FA5}">
                          <a16:colId xmlns:a16="http://schemas.microsoft.com/office/drawing/2014/main" val="2191296644"/>
                        </a:ext>
                      </a:extLst>
                    </a:gridCol>
                  </a:tblGrid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 of X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 of V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2821764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Linear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1.73E-03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6.45E-01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6399722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Naïve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3.94E-03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4.75E-01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1040675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PTNN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1.38E-03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4.52E-01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1713488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PTNN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4.36E-02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135728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5E4358FE-2AAE-A40A-1811-17C46352B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11265"/>
                  </p:ext>
                </p:extLst>
              </p:nvPr>
            </p:nvGraphicFramePr>
            <p:xfrm>
              <a:off x="624369" y="2075527"/>
              <a:ext cx="4878142" cy="2706945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1339435">
                      <a:extLst>
                        <a:ext uri="{9D8B030D-6E8A-4147-A177-3AD203B41FA5}">
                          <a16:colId xmlns:a16="http://schemas.microsoft.com/office/drawing/2014/main" val="4117959995"/>
                        </a:ext>
                      </a:extLst>
                    </a:gridCol>
                    <a:gridCol w="2001085">
                      <a:extLst>
                        <a:ext uri="{9D8B030D-6E8A-4147-A177-3AD203B41FA5}">
                          <a16:colId xmlns:a16="http://schemas.microsoft.com/office/drawing/2014/main" val="789648621"/>
                        </a:ext>
                      </a:extLst>
                    </a:gridCol>
                    <a:gridCol w="1537622">
                      <a:extLst>
                        <a:ext uri="{9D8B030D-6E8A-4147-A177-3AD203B41FA5}">
                          <a16:colId xmlns:a16="http://schemas.microsoft.com/office/drawing/2014/main" val="2191296644"/>
                        </a:ext>
                      </a:extLst>
                    </a:gridCol>
                  </a:tblGrid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 of X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 of V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2821764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Linear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1.73E-03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6.45E-01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6399722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Naïve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3.94E-03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4.75E-01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1040675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2247" r="-265000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1.38E-03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4.52E-01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1713488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02247" r="-265000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4.36E-02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135728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9969229-3F9B-3710-BE0E-E84E285217D8}"/>
              </a:ext>
            </a:extLst>
          </p:cNvPr>
          <p:cNvSpPr txBox="1"/>
          <p:nvPr/>
        </p:nvSpPr>
        <p:spPr>
          <a:xfrm>
            <a:off x="549450" y="4855543"/>
            <a:ext cx="502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Table of </a:t>
            </a:r>
            <a:r>
              <a:rPr lang="en-US" altLang="zh-C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Validation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Loss on Acceleration </a:t>
            </a:r>
            <a:r>
              <a:rPr lang="en-US" altLang="zh-C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</a:t>
            </a: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5A73702-04AB-882D-E8AC-7CBDD571A9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5658" y="2075527"/>
              <a:ext cx="4878142" cy="2706945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1339435">
                      <a:extLst>
                        <a:ext uri="{9D8B030D-6E8A-4147-A177-3AD203B41FA5}">
                          <a16:colId xmlns:a16="http://schemas.microsoft.com/office/drawing/2014/main" val="4117959995"/>
                        </a:ext>
                      </a:extLst>
                    </a:gridCol>
                    <a:gridCol w="2001085">
                      <a:extLst>
                        <a:ext uri="{9D8B030D-6E8A-4147-A177-3AD203B41FA5}">
                          <a16:colId xmlns:a16="http://schemas.microsoft.com/office/drawing/2014/main" val="789648621"/>
                        </a:ext>
                      </a:extLst>
                    </a:gridCol>
                    <a:gridCol w="1537622">
                      <a:extLst>
                        <a:ext uri="{9D8B030D-6E8A-4147-A177-3AD203B41FA5}">
                          <a16:colId xmlns:a16="http://schemas.microsoft.com/office/drawing/2014/main" val="2191296644"/>
                        </a:ext>
                      </a:extLst>
                    </a:gridCol>
                  </a:tblGrid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 of X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 of V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2821764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Linear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1.69E-03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4.70E-01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6399722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Naïve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3.11E-03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5.25E-01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1040675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PTNN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1.95E-03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4.74E-01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1713488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PTNN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1.62E-03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4.05E-01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135728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5A73702-04AB-882D-E8AC-7CBDD571A9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4402187"/>
                  </p:ext>
                </p:extLst>
              </p:nvPr>
            </p:nvGraphicFramePr>
            <p:xfrm>
              <a:off x="6475658" y="2075527"/>
              <a:ext cx="4878142" cy="2706945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1339435">
                      <a:extLst>
                        <a:ext uri="{9D8B030D-6E8A-4147-A177-3AD203B41FA5}">
                          <a16:colId xmlns:a16="http://schemas.microsoft.com/office/drawing/2014/main" val="4117959995"/>
                        </a:ext>
                      </a:extLst>
                    </a:gridCol>
                    <a:gridCol w="2001085">
                      <a:extLst>
                        <a:ext uri="{9D8B030D-6E8A-4147-A177-3AD203B41FA5}">
                          <a16:colId xmlns:a16="http://schemas.microsoft.com/office/drawing/2014/main" val="789648621"/>
                        </a:ext>
                      </a:extLst>
                    </a:gridCol>
                    <a:gridCol w="1537622">
                      <a:extLst>
                        <a:ext uri="{9D8B030D-6E8A-4147-A177-3AD203B41FA5}">
                          <a16:colId xmlns:a16="http://schemas.microsoft.com/office/drawing/2014/main" val="2191296644"/>
                        </a:ext>
                      </a:extLst>
                    </a:gridCol>
                  </a:tblGrid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 of X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Loss of V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2821764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Linear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1.69E-03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4.70E-01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6399722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Naïve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3.11E-03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5.25E-01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1040675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02247" r="-265000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1.95E-03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4.74E-01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1713488"/>
                      </a:ext>
                    </a:extLst>
                  </a:tr>
                  <a:tr h="541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402247" r="-265000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1.62E-03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4.05E-01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135728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09D9CF9-8D93-48FF-8D30-2DA5FAB75EBE}"/>
              </a:ext>
            </a:extLst>
          </p:cNvPr>
          <p:cNvSpPr txBox="1"/>
          <p:nvPr/>
        </p:nvSpPr>
        <p:spPr>
          <a:xfrm>
            <a:off x="6400739" y="4855543"/>
            <a:ext cx="502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Table of </a:t>
            </a:r>
            <a:r>
              <a:rPr lang="en-US" altLang="zh-C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Validation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Loss on Deceleration </a:t>
            </a:r>
            <a:r>
              <a:rPr lang="en-US" altLang="zh-CN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</a:t>
            </a: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7F5EC-21F6-0764-950C-B177C2E4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07" y="223277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Preliminary </a:t>
            </a:r>
            <a:r>
              <a:rPr lang="en-US" sz="4400" dirty="0"/>
              <a:t>Result of Acceleration Mode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8889F7-E3C5-4CD6-AC93-4B385C1A7ACE}"/>
              </a:ext>
            </a:extLst>
          </p:cNvPr>
          <p:cNvSpPr txBox="1"/>
          <p:nvPr/>
        </p:nvSpPr>
        <p:spPr>
          <a:xfrm>
            <a:off x="1189174" y="581111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5D6288-8192-6FF0-46D7-F0ABC2085888}"/>
              </a:ext>
            </a:extLst>
          </p:cNvPr>
          <p:cNvSpPr txBox="1"/>
          <p:nvPr/>
        </p:nvSpPr>
        <p:spPr>
          <a:xfrm>
            <a:off x="4161250" y="5811113"/>
            <a:ext cx="71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862CC36-BFC0-2347-6D9E-CB2FE1CB5C9D}"/>
                  </a:ext>
                </a:extLst>
              </p:cNvPr>
              <p:cNvSpPr txBox="1"/>
              <p:nvPr/>
            </p:nvSpPr>
            <p:spPr>
              <a:xfrm>
                <a:off x="7184510" y="5811113"/>
                <a:ext cx="921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PTNN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862CC36-BFC0-2347-6D9E-CB2FE1CB5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10" y="5811113"/>
                <a:ext cx="9214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6C6A88-3C8B-A344-EB64-96E6A7357D83}"/>
                  </a:ext>
                </a:extLst>
              </p:cNvPr>
              <p:cNvSpPr txBox="1"/>
              <p:nvPr/>
            </p:nvSpPr>
            <p:spPr>
              <a:xfrm>
                <a:off x="10104126" y="5813570"/>
                <a:ext cx="926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PTNN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6C6A88-3C8B-A344-EB64-96E6A735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126" y="5813570"/>
                <a:ext cx="9267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 descr="图表, 折线图&#10;&#10;描述已自动生成">
            <a:extLst>
              <a:ext uri="{FF2B5EF4-FFF2-40B4-BE49-F238E27FC236}">
                <a16:creationId xmlns:a16="http://schemas.microsoft.com/office/drawing/2014/main" id="{6E278B5B-0395-392B-B433-F377719BA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11168" r="8996" b="4683"/>
          <a:stretch/>
        </p:blipFill>
        <p:spPr>
          <a:xfrm>
            <a:off x="130850" y="2754388"/>
            <a:ext cx="2880000" cy="2816549"/>
          </a:xfrm>
          <a:prstGeom prst="rect">
            <a:avLst/>
          </a:prstGeom>
        </p:spPr>
      </p:pic>
      <p:pic>
        <p:nvPicPr>
          <p:cNvPr id="26" name="图片 25" descr="图表&#10;&#10;描述已自动生成">
            <a:extLst>
              <a:ext uri="{FF2B5EF4-FFF2-40B4-BE49-F238E27FC236}">
                <a16:creationId xmlns:a16="http://schemas.microsoft.com/office/drawing/2014/main" id="{2AE250A3-0FE0-BCE3-CA57-8F615AAA17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026129" y="2754387"/>
            <a:ext cx="2880000" cy="2880000"/>
          </a:xfrm>
          <a:prstGeom prst="rect">
            <a:avLst/>
          </a:prstGeom>
        </p:spPr>
      </p:pic>
      <p:pic>
        <p:nvPicPr>
          <p:cNvPr id="28" name="图片 27" descr="图表, 折线图&#10;&#10;描述已自动生成">
            <a:extLst>
              <a:ext uri="{FF2B5EF4-FFF2-40B4-BE49-F238E27FC236}">
                <a16:creationId xmlns:a16="http://schemas.microsoft.com/office/drawing/2014/main" id="{F9E7572D-97E7-2B4A-6175-34DEFA5368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16" y="2754387"/>
            <a:ext cx="2880000" cy="2880000"/>
          </a:xfrm>
          <a:prstGeom prst="rect">
            <a:avLst/>
          </a:prstGeom>
        </p:spPr>
      </p:pic>
      <p:pic>
        <p:nvPicPr>
          <p:cNvPr id="33" name="图片 32" descr="图表, 折线图&#10;&#10;描述已自动生成">
            <a:extLst>
              <a:ext uri="{FF2B5EF4-FFF2-40B4-BE49-F238E27FC236}">
                <a16:creationId xmlns:a16="http://schemas.microsoft.com/office/drawing/2014/main" id="{3EA51487-966A-094E-0A0A-DEBD24E24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193" y="2754387"/>
            <a:ext cx="2880000" cy="28800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E5400AC-5AFC-0EFE-6CAD-09BF4ED423A0}"/>
              </a:ext>
            </a:extLst>
          </p:cNvPr>
          <p:cNvSpPr txBox="1"/>
          <p:nvPr/>
        </p:nvSpPr>
        <p:spPr>
          <a:xfrm>
            <a:off x="198854" y="2034134"/>
            <a:ext cx="6582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Task: Given a series of inputs, predict the states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311929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7F5EC-21F6-0764-950C-B177C2E4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07" y="223277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Preliminary </a:t>
            </a:r>
            <a:r>
              <a:rPr lang="en-US" sz="4400" dirty="0"/>
              <a:t>Result </a:t>
            </a:r>
            <a:r>
              <a:rPr lang="en-US" altLang="zh-CN" sz="4400" dirty="0"/>
              <a:t>of</a:t>
            </a:r>
            <a:r>
              <a:rPr lang="en-US" sz="4400" dirty="0"/>
              <a:t> </a:t>
            </a:r>
            <a:r>
              <a:rPr lang="en-US" altLang="zh-CN" sz="4400" dirty="0"/>
              <a:t>Dea</a:t>
            </a:r>
            <a:r>
              <a:rPr lang="en-US" sz="4400" dirty="0"/>
              <a:t>cceleration Mode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8889F7-E3C5-4CD6-AC93-4B385C1A7ACE}"/>
              </a:ext>
            </a:extLst>
          </p:cNvPr>
          <p:cNvSpPr txBox="1"/>
          <p:nvPr/>
        </p:nvSpPr>
        <p:spPr>
          <a:xfrm>
            <a:off x="1128751" y="57184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5D6288-8192-6FF0-46D7-F0ABC2085888}"/>
              </a:ext>
            </a:extLst>
          </p:cNvPr>
          <p:cNvSpPr txBox="1"/>
          <p:nvPr/>
        </p:nvSpPr>
        <p:spPr>
          <a:xfrm>
            <a:off x="4100827" y="5718464"/>
            <a:ext cx="71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862CC36-BFC0-2347-6D9E-CB2FE1CB5C9D}"/>
                  </a:ext>
                </a:extLst>
              </p:cNvPr>
              <p:cNvSpPr txBox="1"/>
              <p:nvPr/>
            </p:nvSpPr>
            <p:spPr>
              <a:xfrm>
                <a:off x="7124087" y="5718464"/>
                <a:ext cx="921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PTNN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862CC36-BFC0-2347-6D9E-CB2FE1CB5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087" y="5718464"/>
                <a:ext cx="9214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6C6A88-3C8B-A344-EB64-96E6A7357D83}"/>
                  </a:ext>
                </a:extLst>
              </p:cNvPr>
              <p:cNvSpPr txBox="1"/>
              <p:nvPr/>
            </p:nvSpPr>
            <p:spPr>
              <a:xfrm>
                <a:off x="10043703" y="5720921"/>
                <a:ext cx="926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PTNN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6C6A88-3C8B-A344-EB64-96E6A735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703" y="5720921"/>
                <a:ext cx="9267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6762A5AC-9CF3-1C4A-5C40-2A17A7721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099" y="2799595"/>
            <a:ext cx="2880000" cy="2880000"/>
          </a:xfrm>
          <a:prstGeom prst="rect">
            <a:avLst/>
          </a:prstGeom>
        </p:spPr>
      </p:pic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AFBD5161-506E-2DE0-FAE1-4CD685BE2A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10690" r="8904" b="4494"/>
          <a:stretch/>
        </p:blipFill>
        <p:spPr>
          <a:xfrm>
            <a:off x="70426" y="2799595"/>
            <a:ext cx="2880000" cy="2829062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B0E1ADB7-155D-4B86-81FF-2C78BA644F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069959" y="2838464"/>
            <a:ext cx="2880000" cy="2880000"/>
          </a:xfrm>
          <a:prstGeom prst="rect">
            <a:avLst/>
          </a:prstGeom>
        </p:spPr>
      </p:pic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0A65AD4D-4354-198A-CCC5-6AC02D999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66" y="2874578"/>
            <a:ext cx="2880000" cy="288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3884EB1-E193-A4D7-2E2D-BC97E4BCB5D5}"/>
              </a:ext>
            </a:extLst>
          </p:cNvPr>
          <p:cNvSpPr txBox="1"/>
          <p:nvPr/>
        </p:nvSpPr>
        <p:spPr>
          <a:xfrm>
            <a:off x="178713" y="2030153"/>
            <a:ext cx="6582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Task: Given a series of inputs, predict the states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06602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873BA-4E2F-BBD2-9A38-3529DB6E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Digital </a:t>
            </a:r>
            <a:r>
              <a:rPr lang="en-US" altLang="zh-CN" dirty="0"/>
              <a:t>Twin in Carla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8780A-E5B5-6F09-FC93-B07546249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“Carla is an Open-source simulator for autonomous driving research.”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Very active community in both academic and industry</a:t>
            </a:r>
          </a:p>
          <a:p>
            <a:r>
              <a:rPr lang="en-US" altLang="zh-CN" sz="2400" dirty="0"/>
              <a:t>Broad ecosystem: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Carsim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NVIDIA </a:t>
            </a:r>
            <a:r>
              <a:rPr lang="en-US" altLang="zh-CN" sz="2400" dirty="0" err="1"/>
              <a:t>SimReady</a:t>
            </a:r>
            <a:endParaRPr lang="en-US" altLang="zh-CN" sz="2400" dirty="0"/>
          </a:p>
          <a:p>
            <a:r>
              <a:rPr lang="en-US" altLang="zh-CN" sz="2400" dirty="0"/>
              <a:t>High fidelity image compared to its counterparts</a:t>
            </a:r>
          </a:p>
          <a:p>
            <a:r>
              <a:rPr lang="en-US" sz="2400" dirty="0"/>
              <a:t>Good Expandability and friendly APIs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26" name="Picture 2" descr="Welcome to CARLA">
            <a:extLst>
              <a:ext uri="{FF2B5EF4-FFF2-40B4-BE49-F238E27FC236}">
                <a16:creationId xmlns:a16="http://schemas.microsoft.com/office/drawing/2014/main" id="{F798EFA8-79E1-4698-8455-6F7FAE3D1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0" t="652" r="23000"/>
          <a:stretch/>
        </p:blipFill>
        <p:spPr bwMode="auto">
          <a:xfrm>
            <a:off x="7696200" y="3858127"/>
            <a:ext cx="4114800" cy="23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479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FC953-F6D9-C854-016B-D35F6C95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Digital </a:t>
            </a:r>
            <a:r>
              <a:rPr lang="en-US" altLang="zh-CN" dirty="0"/>
              <a:t>Twin in Carla</a:t>
            </a:r>
            <a:endParaRPr 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46F95D0-51E0-1A89-3743-2FB8E50A1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0630799"/>
              </p:ext>
            </p:extLst>
          </p:nvPr>
        </p:nvGraphicFramePr>
        <p:xfrm>
          <a:off x="4103122" y="2169639"/>
          <a:ext cx="4487780" cy="3643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B4CAFC7-C0F9-C63D-2A79-94AC09940ED1}"/>
              </a:ext>
            </a:extLst>
          </p:cNvPr>
          <p:cNvSpPr txBox="1"/>
          <p:nvPr/>
        </p:nvSpPr>
        <p:spPr>
          <a:xfrm>
            <a:off x="1276303" y="4743333"/>
            <a:ext cx="28808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Unreal Engine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Physics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Assets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…… 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5FF3B89-4A1F-1745-774B-EE494F625100}"/>
              </a:ext>
            </a:extLst>
          </p:cNvPr>
          <p:cNvCxnSpPr>
            <a:cxnSpLocks/>
          </p:cNvCxnSpPr>
          <p:nvPr/>
        </p:nvCxnSpPr>
        <p:spPr>
          <a:xfrm flipV="1">
            <a:off x="3457815" y="4743333"/>
            <a:ext cx="2021091" cy="322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D0E4E61-8EC0-C0D1-FD6F-D1BFE382CBB5}"/>
              </a:ext>
            </a:extLst>
          </p:cNvPr>
          <p:cNvSpPr txBox="1"/>
          <p:nvPr/>
        </p:nvSpPr>
        <p:spPr>
          <a:xfrm>
            <a:off x="8646414" y="4883938"/>
            <a:ext cx="35455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Carla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Wrapped 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Traffic &amp; Pedestrian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Runtime Environment</a:t>
            </a:r>
          </a:p>
          <a:p>
            <a:endParaRPr lang="en-US" sz="16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D35BEAF-9E27-D105-9222-EC10F15A2761}"/>
              </a:ext>
            </a:extLst>
          </p:cNvPr>
          <p:cNvCxnSpPr>
            <a:cxnSpLocks/>
          </p:cNvCxnSpPr>
          <p:nvPr/>
        </p:nvCxnSpPr>
        <p:spPr>
          <a:xfrm flipH="1" flipV="1">
            <a:off x="7071696" y="3698405"/>
            <a:ext cx="1617356" cy="19186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E3B9C0D-46CD-8558-CB4F-41423E0BADC8}"/>
              </a:ext>
            </a:extLst>
          </p:cNvPr>
          <p:cNvSpPr txBox="1"/>
          <p:nvPr/>
        </p:nvSpPr>
        <p:spPr>
          <a:xfrm>
            <a:off x="1088550" y="2638221"/>
            <a:ext cx="210782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User Application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Policy &amp;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42B3E72-E29E-485D-CF5C-095D5F4E007D}"/>
              </a:ext>
            </a:extLst>
          </p:cNvPr>
          <p:cNvCxnSpPr>
            <a:cxnSpLocks/>
          </p:cNvCxnSpPr>
          <p:nvPr/>
        </p:nvCxnSpPr>
        <p:spPr>
          <a:xfrm flipV="1">
            <a:off x="3157608" y="2852239"/>
            <a:ext cx="2228900" cy="3418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7E6F43F-6786-AE22-CB7F-C72D20E833FD}"/>
              </a:ext>
            </a:extLst>
          </p:cNvPr>
          <p:cNvSpPr txBox="1"/>
          <p:nvPr/>
        </p:nvSpPr>
        <p:spPr>
          <a:xfrm>
            <a:off x="363269" y="6427098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Reference: </a:t>
            </a:r>
            <a:r>
              <a:rPr lang="en-US" dirty="0">
                <a:hlinkClick r:id="rId8"/>
              </a:rPr>
              <a:t>CARLA design - CARLA Simulator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DB0B65-A847-8A86-C08D-E44988F2F5C8}"/>
              </a:ext>
            </a:extLst>
          </p:cNvPr>
          <p:cNvSpPr txBox="1"/>
          <p:nvPr/>
        </p:nvSpPr>
        <p:spPr>
          <a:xfrm>
            <a:off x="914852" y="1629823"/>
            <a:ext cx="950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Carla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51499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C8F20-CFCA-B7C6-1A56-16BD1F1E2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Digital </a:t>
            </a:r>
            <a:r>
              <a:rPr lang="en-US" altLang="zh-CN" dirty="0"/>
              <a:t>Twin in Carla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24D6C-A11B-9757-0F47-EDC9ED333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 easy the problem setting, we setup our physical model in Carla by disable the internal physics engine and set the physical state by ourselves.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should be notes that this brings new issues, but most of them could be solved in the future version.</a:t>
            </a:r>
          </a:p>
          <a:p>
            <a:r>
              <a:rPr lang="en-US" sz="2400" dirty="0"/>
              <a:t>Break the API</a:t>
            </a:r>
          </a:p>
          <a:p>
            <a:r>
              <a:rPr lang="en-US" sz="2400" dirty="0"/>
              <a:t>Slower simulation</a:t>
            </a:r>
          </a:p>
          <a:p>
            <a:r>
              <a:rPr lang="en-US" sz="2400" dirty="0"/>
              <a:t>No collision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251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A34ED-45C2-85D0-6267-A2C0F038D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</a:t>
            </a:r>
            <a:r>
              <a:rPr lang="en-US" sz="4000" dirty="0"/>
              <a:t> of Contents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09CBCB-5778-1795-590C-E49465102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Background</a:t>
            </a:r>
            <a:endParaRPr lang="en-US" dirty="0"/>
          </a:p>
          <a:p>
            <a:r>
              <a:rPr lang="en-US" dirty="0"/>
              <a:t>QCar Dataset</a:t>
            </a:r>
          </a:p>
          <a:p>
            <a:r>
              <a:rPr lang="en-US" dirty="0"/>
              <a:t>QCar System Identification </a:t>
            </a:r>
          </a:p>
          <a:p>
            <a:r>
              <a:rPr lang="en-US" dirty="0"/>
              <a:t>QCar Digital </a:t>
            </a:r>
            <a:r>
              <a:rPr lang="en-US" altLang="zh-CN" dirty="0"/>
              <a:t>Twin in Carla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93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7CE63-D3E9-7F17-5CA4-CB154118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Digital </a:t>
            </a:r>
            <a:r>
              <a:rPr lang="en-US" altLang="zh-CN" dirty="0"/>
              <a:t>Twin in Carla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2E14B9-691C-FD02-DA57-6C8528672F1A}"/>
              </a:ext>
            </a:extLst>
          </p:cNvPr>
          <p:cNvSpPr/>
          <p:nvPr/>
        </p:nvSpPr>
        <p:spPr>
          <a:xfrm>
            <a:off x="5441841" y="3509079"/>
            <a:ext cx="2566467" cy="9393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2.b </a:t>
            </a:r>
            <a:r>
              <a:rPr lang="en-US" sz="2400" dirty="0">
                <a:solidFill>
                  <a:schemeClr val="tx1"/>
                </a:solidFill>
              </a:rPr>
              <a:t>Physical State Update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5AC4D9-0A7E-BFBC-CAD5-8757FE75D30E}"/>
              </a:ext>
            </a:extLst>
          </p:cNvPr>
          <p:cNvSpPr/>
          <p:nvPr/>
        </p:nvSpPr>
        <p:spPr>
          <a:xfrm>
            <a:off x="5441840" y="1907694"/>
            <a:ext cx="2566467" cy="9393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2.a </a:t>
            </a:r>
            <a:r>
              <a:rPr lang="en-US" sz="2400" dirty="0">
                <a:solidFill>
                  <a:schemeClr val="tx1"/>
                </a:solidFill>
              </a:rPr>
              <a:t>Sensor Collecting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01726E-1C7C-E171-6022-1E943D743091}"/>
              </a:ext>
            </a:extLst>
          </p:cNvPr>
          <p:cNvSpPr/>
          <p:nvPr/>
        </p:nvSpPr>
        <p:spPr>
          <a:xfrm>
            <a:off x="9668744" y="3718254"/>
            <a:ext cx="1983760" cy="9404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3. </a:t>
            </a:r>
            <a:r>
              <a:rPr lang="en-US" sz="2400" dirty="0">
                <a:solidFill>
                  <a:schemeClr val="tx1"/>
                </a:solidFill>
              </a:rPr>
              <a:t>World Tick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154A9F-55AA-0E5F-8C7A-7434C24EF453}"/>
              </a:ext>
            </a:extLst>
          </p:cNvPr>
          <p:cNvSpPr/>
          <p:nvPr/>
        </p:nvSpPr>
        <p:spPr>
          <a:xfrm>
            <a:off x="2825387" y="5588725"/>
            <a:ext cx="1983760" cy="9404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1. </a:t>
            </a:r>
            <a:r>
              <a:rPr lang="en-US" sz="2400" dirty="0">
                <a:solidFill>
                  <a:schemeClr val="tx1"/>
                </a:solidFill>
              </a:rPr>
              <a:t>Carla Loop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0DB0E3A-0E9E-FD1B-0321-AB3E684066BA}"/>
              </a:ext>
            </a:extLst>
          </p:cNvPr>
          <p:cNvSpPr/>
          <p:nvPr/>
        </p:nvSpPr>
        <p:spPr>
          <a:xfrm>
            <a:off x="4994888" y="1756135"/>
            <a:ext cx="3496235" cy="336686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0FBB3DF-41FB-B2CF-E82F-7EEFA317C13C}"/>
              </a:ext>
            </a:extLst>
          </p:cNvPr>
          <p:cNvSpPr txBox="1"/>
          <p:nvPr/>
        </p:nvSpPr>
        <p:spPr>
          <a:xfrm>
            <a:off x="5078134" y="4604220"/>
            <a:ext cx="274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Digital Twin Component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A307F09-50DA-73E5-FB33-F3C160641E55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6725074" y="2847069"/>
            <a:ext cx="1" cy="66201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4EAD9452-5C8D-BEB2-A326-0955616255CB}"/>
              </a:ext>
            </a:extLst>
          </p:cNvPr>
          <p:cNvCxnSpPr>
            <a:stCxn id="16" idx="0"/>
            <a:endCxn id="44" idx="1"/>
          </p:cNvCxnSpPr>
          <p:nvPr/>
        </p:nvCxnSpPr>
        <p:spPr>
          <a:xfrm rot="5400000" flipH="1" flipV="1">
            <a:off x="3331499" y="3925337"/>
            <a:ext cx="2149157" cy="117762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57F77EF-2EB8-8A1A-E57D-E659C26E91E0}"/>
              </a:ext>
            </a:extLst>
          </p:cNvPr>
          <p:cNvCxnSpPr>
            <a:cxnSpLocks/>
            <a:stCxn id="44" idx="3"/>
            <a:endCxn id="9" idx="1"/>
          </p:cNvCxnSpPr>
          <p:nvPr/>
        </p:nvCxnSpPr>
        <p:spPr>
          <a:xfrm>
            <a:off x="8491123" y="3439568"/>
            <a:ext cx="1177621" cy="7489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62BF51ED-71D3-0565-9414-31F0CF7B4A97}"/>
              </a:ext>
            </a:extLst>
          </p:cNvPr>
          <p:cNvCxnSpPr>
            <a:cxnSpLocks/>
            <a:stCxn id="9" idx="2"/>
            <a:endCxn id="16" idx="3"/>
          </p:cNvCxnSpPr>
          <p:nvPr/>
        </p:nvCxnSpPr>
        <p:spPr>
          <a:xfrm rot="5400000">
            <a:off x="7034765" y="2433094"/>
            <a:ext cx="1400243" cy="58514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8BCAEF0-D76A-B5ED-C1FC-503EA7B63661}"/>
              </a:ext>
            </a:extLst>
          </p:cNvPr>
          <p:cNvSpPr txBox="1"/>
          <p:nvPr/>
        </p:nvSpPr>
        <p:spPr>
          <a:xfrm>
            <a:off x="914852" y="1629823"/>
            <a:ext cx="950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Proposed Framework</a:t>
            </a:r>
          </a:p>
        </p:txBody>
      </p:sp>
    </p:spTree>
    <p:extLst>
      <p:ext uri="{BB962C8B-B14F-4D97-AF65-F5344CB8AC3E}">
        <p14:creationId xmlns:p14="http://schemas.microsoft.com/office/powerpoint/2010/main" val="3284258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10F26-0724-31AF-1BB6-689527D8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Digital </a:t>
            </a:r>
            <a:r>
              <a:rPr lang="en-US" altLang="zh-CN" dirty="0"/>
              <a:t>Twin in Carla</a:t>
            </a:r>
            <a:endParaRPr lang="en-US" dirty="0"/>
          </a:p>
        </p:txBody>
      </p:sp>
      <p:pic>
        <p:nvPicPr>
          <p:cNvPr id="4" name="digital_twin_demo_without_buildings">
            <a:hlinkClick r:id="" action="ppaction://media"/>
            <a:extLst>
              <a:ext uri="{FF2B5EF4-FFF2-40B4-BE49-F238E27FC236}">
                <a16:creationId xmlns:a16="http://schemas.microsoft.com/office/drawing/2014/main" id="{FD174913-7882-716C-DA72-520C9A4C02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94" t="5339" b="1495"/>
          <a:stretch/>
        </p:blipFill>
        <p:spPr>
          <a:xfrm>
            <a:off x="3117068" y="2373836"/>
            <a:ext cx="7197882" cy="4053992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57B406F-93AB-4705-24F5-6E8300400785}"/>
              </a:ext>
            </a:extLst>
          </p:cNvPr>
          <p:cNvSpPr txBox="1"/>
          <p:nvPr/>
        </p:nvSpPr>
        <p:spPr>
          <a:xfrm>
            <a:off x="914852" y="1629823"/>
            <a:ext cx="950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133760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2C9C2-E49B-D43F-A995-21C19127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973" y="2545501"/>
            <a:ext cx="7040054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7642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BDC85D-7CFC-062E-6F5B-E6057EEA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A975E-FD07-3921-6216-695170DBC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Real-world traffic inferences exist in real-world smart </a:t>
            </a:r>
            <a:r>
              <a:rPr lang="en-US" altLang="zh-CN" sz="2400" dirty="0"/>
              <a:t>vehicle </a:t>
            </a:r>
            <a:r>
              <a:rPr lang="en-US" sz="2400" dirty="0"/>
              <a:t>datasets</a:t>
            </a:r>
          </a:p>
          <a:p>
            <a:pPr lvl="1"/>
            <a:r>
              <a:rPr lang="en-US" sz="2000" dirty="0"/>
              <a:t>Sometimes, it is good, especially for exploring driving policy</a:t>
            </a:r>
          </a:p>
          <a:p>
            <a:pPr lvl="1"/>
            <a:r>
              <a:rPr lang="en-US" sz="2000" dirty="0"/>
              <a:t>Sometimes, it is terrible because it constraints the state space</a:t>
            </a:r>
          </a:p>
          <a:p>
            <a:pPr lvl="1"/>
            <a:endParaRPr lang="en-US" sz="2000" dirty="0"/>
          </a:p>
          <a:p>
            <a:r>
              <a:rPr lang="en-US" sz="2400" dirty="0"/>
              <a:t>Conducting smart vehicle experiments in labs is impractical</a:t>
            </a:r>
          </a:p>
          <a:p>
            <a:pPr lvl="1"/>
            <a:r>
              <a:rPr lang="en-US" sz="2000" dirty="0"/>
              <a:t>Huge space cost and finial cost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739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73B8E-5C32-BEEC-DAE2-B1F8FAE1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A6874-221E-B8B3-5D2C-68452F5A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Conduct experiments </a:t>
            </a:r>
            <a:r>
              <a:rPr lang="en-US" sz="2400" dirty="0"/>
              <a:t>in labs with </a:t>
            </a:r>
          </a:p>
          <a:p>
            <a:pPr lvl="1"/>
            <a:r>
              <a:rPr lang="en-US" sz="2000" dirty="0"/>
              <a:t>Miniaturized Smart Vehicle (</a:t>
            </a:r>
            <a:r>
              <a:rPr lang="en-US" sz="2000" i="1" dirty="0"/>
              <a:t>MinSV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Miniaturized Road System (</a:t>
            </a:r>
            <a:r>
              <a:rPr lang="en-US" sz="2000" i="1" dirty="0"/>
              <a:t>MinRS</a:t>
            </a:r>
            <a:r>
              <a:rPr lang="en-US" sz="2000" dirty="0"/>
              <a:t>) 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Might also be impossible to build a large dataset when considering</a:t>
            </a:r>
          </a:p>
          <a:p>
            <a:pPr lvl="1"/>
            <a:r>
              <a:rPr lang="en-US" sz="2000" dirty="0"/>
              <a:t>Wear down issue</a:t>
            </a:r>
          </a:p>
          <a:p>
            <a:pPr lvl="1"/>
            <a:r>
              <a:rPr lang="en-US" sz="2000" dirty="0"/>
              <a:t>Huge time cost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599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6BEC2-CD64-7184-51C8-67028C40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DE5C2B-2407-19AA-7123-94B7D456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Create a digital twin can solve this issue</a:t>
            </a:r>
          </a:p>
          <a:p>
            <a:pPr lvl="1"/>
            <a:r>
              <a:rPr lang="en-US" sz="2000" dirty="0"/>
              <a:t> real-world MinSV (</a:t>
            </a:r>
            <a:r>
              <a:rPr lang="en-US" sz="2000" i="1" dirty="0"/>
              <a:t>PHY-MinSV</a:t>
            </a:r>
            <a:r>
              <a:rPr lang="en-US" sz="2000" dirty="0"/>
              <a:t>) -&gt; cyber-world MinSV digital twin (</a:t>
            </a:r>
            <a:r>
              <a:rPr lang="en-US" sz="2000" i="1" dirty="0"/>
              <a:t>DT-MinSV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 real-world MinRS (</a:t>
            </a:r>
            <a:r>
              <a:rPr lang="en-US" sz="2000" i="1" dirty="0"/>
              <a:t>PHY-MinRS</a:t>
            </a:r>
            <a:r>
              <a:rPr lang="en-US" sz="2000" dirty="0"/>
              <a:t>) -&gt; cyber-world MinRS digital twin (</a:t>
            </a:r>
            <a:r>
              <a:rPr lang="en-US" sz="2000" i="1" dirty="0"/>
              <a:t>DT-MinRS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r>
              <a:rPr lang="en-US" sz="2400" dirty="0"/>
              <a:t>Then, the data collection experiment could be conducted in a hybrid mode  (aka “emulation”)</a:t>
            </a:r>
          </a:p>
          <a:p>
            <a:pPr lvl="1"/>
            <a:r>
              <a:rPr lang="en-US" sz="2000" dirty="0"/>
              <a:t>Part of experiment are in the real world and the rest are in the cyber world</a:t>
            </a:r>
          </a:p>
          <a:p>
            <a:pPr lvl="1"/>
            <a:endParaRPr lang="en-US" sz="2000" dirty="0"/>
          </a:p>
          <a:p>
            <a:r>
              <a:rPr lang="en-US" sz="2400" dirty="0"/>
              <a:t>In addition, the DT-MinSV can be used for other tasks</a:t>
            </a:r>
          </a:p>
          <a:p>
            <a:pPr lvl="1"/>
            <a:r>
              <a:rPr lang="en-US" sz="2000" dirty="0"/>
              <a:t>E.g., online decision making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7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A8F85-BB18-73EA-F4FF-C3259FE5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85C208-9E2B-310A-0CDD-2592EFB19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build DT-MinSV, large number of real-world driving data of PHY-MinSV are needed</a:t>
            </a:r>
          </a:p>
          <a:p>
            <a:pPr lvl="1"/>
            <a:r>
              <a:rPr lang="en-US" sz="2000" dirty="0"/>
              <a:t>PHY-MinSV involves sophisticated nonlinear component</a:t>
            </a:r>
          </a:p>
          <a:p>
            <a:pPr lvl="1"/>
            <a:r>
              <a:rPr lang="en-US" sz="2000" dirty="0"/>
              <a:t>Demands big data based (instead of analytical) system identification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5321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67436CA-17F2-AD2C-1B77-3F854979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664" y="2775846"/>
            <a:ext cx="8075731" cy="347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46053A9-5137-02B9-BB74-92D2959F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Dataset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9FF8A-BAE5-8577-C913-2B05BCF62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407" cy="4351338"/>
          </a:xfrm>
        </p:spPr>
        <p:txBody>
          <a:bodyPr>
            <a:normAutofit/>
          </a:bodyPr>
          <a:lstStyle/>
          <a:p>
            <a:r>
              <a:rPr lang="en-US" sz="2400" i="1" dirty="0" err="1">
                <a:hlinkClick r:id="rId3"/>
              </a:rPr>
              <a:t>Quanser</a:t>
            </a:r>
            <a:r>
              <a:rPr lang="en-US" sz="2400" i="1" dirty="0">
                <a:hlinkClick r:id="rId3"/>
              </a:rPr>
              <a:t> QCar </a:t>
            </a:r>
            <a:r>
              <a:rPr lang="en-US" sz="2400" dirty="0"/>
              <a:t>is our PHY-MinSV</a:t>
            </a:r>
          </a:p>
          <a:p>
            <a:pPr lvl="1"/>
            <a:r>
              <a:rPr lang="en-US" sz="2000" dirty="0"/>
              <a:t>Sensor Rich</a:t>
            </a:r>
          </a:p>
          <a:p>
            <a:pPr lvl="1"/>
            <a:r>
              <a:rPr lang="en-US" altLang="zh-CN" sz="2000" dirty="0"/>
              <a:t>A </a:t>
            </a:r>
            <a:r>
              <a:rPr lang="en-US" sz="2000" dirty="0"/>
              <a:t>similar dynamic behavior to an on-road vehicle</a:t>
            </a:r>
          </a:p>
          <a:p>
            <a:pPr lvl="2"/>
            <a:r>
              <a:rPr lang="en-US" sz="1600" dirty="0"/>
              <a:t>4WD 1/10 RC Platform</a:t>
            </a:r>
          </a:p>
          <a:p>
            <a:pPr lvl="1"/>
            <a:r>
              <a:rPr lang="en-US" sz="2000" dirty="0"/>
              <a:t>User friendly API</a:t>
            </a:r>
          </a:p>
          <a:p>
            <a:pPr lvl="1"/>
            <a:endParaRPr 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4AFDF5-1432-35D6-58AC-D0E1D0354B92}"/>
              </a:ext>
            </a:extLst>
          </p:cNvPr>
          <p:cNvSpPr txBox="1"/>
          <p:nvPr/>
        </p:nvSpPr>
        <p:spPr>
          <a:xfrm>
            <a:off x="5191784" y="6185098"/>
            <a:ext cx="59247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Quanser</a:t>
            </a:r>
            <a:r>
              <a:rPr lang="en-US" dirty="0"/>
              <a:t> QCar Sensors</a:t>
            </a:r>
          </a:p>
          <a:p>
            <a:pPr algn="ctr"/>
            <a:r>
              <a:rPr lang="en-US" sz="1600" dirty="0"/>
              <a:t>from </a:t>
            </a:r>
            <a:r>
              <a:rPr lang="en-US" sz="1600" dirty="0" err="1"/>
              <a:t>Quanser</a:t>
            </a:r>
            <a:r>
              <a:rPr lang="en-US" sz="1600" dirty="0"/>
              <a:t>, available at https://www.quanser.com/products/qcar/</a:t>
            </a:r>
          </a:p>
        </p:txBody>
      </p:sp>
    </p:spTree>
    <p:extLst>
      <p:ext uri="{BB962C8B-B14F-4D97-AF65-F5344CB8AC3E}">
        <p14:creationId xmlns:p14="http://schemas.microsoft.com/office/powerpoint/2010/main" val="91304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E0B47-6E60-9071-EFA1-F008DCA2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QCar Dataset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F5065-9519-CF0E-C809-DB266309F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7936" cy="4351338"/>
          </a:xfrm>
        </p:spPr>
        <p:txBody>
          <a:bodyPr/>
          <a:lstStyle/>
          <a:p>
            <a:r>
              <a:rPr lang="en-US" sz="2400" i="1" dirty="0">
                <a:hlinkClick r:id="rId2"/>
              </a:rPr>
              <a:t>OptiTrack</a:t>
            </a:r>
            <a:r>
              <a:rPr lang="en-US" sz="2400" i="1" dirty="0"/>
              <a:t> </a:t>
            </a:r>
            <a:r>
              <a:rPr lang="en-US" sz="2400" dirty="0"/>
              <a:t>system records the </a:t>
            </a:r>
            <a:r>
              <a:rPr lang="en-US" sz="2400" dirty="0" err="1"/>
              <a:t>QCar’s</a:t>
            </a:r>
            <a:r>
              <a:rPr lang="en-US" sz="2400" dirty="0"/>
              <a:t> trajectory</a:t>
            </a:r>
          </a:p>
          <a:p>
            <a:pPr lvl="1"/>
            <a:r>
              <a:rPr lang="en-US" sz="2000" dirty="0"/>
              <a:t>A vision-based positioning system</a:t>
            </a:r>
          </a:p>
          <a:p>
            <a:pPr lvl="2"/>
            <a:r>
              <a:rPr lang="en-US" sz="1800" dirty="0"/>
              <a:t>Camera array (6 cameras in our setup)</a:t>
            </a:r>
          </a:p>
          <a:p>
            <a:pPr lvl="2"/>
            <a:r>
              <a:rPr lang="en-US" sz="1800" dirty="0"/>
              <a:t>Rigid body Marker (placed on QCar)</a:t>
            </a:r>
          </a:p>
          <a:p>
            <a:pPr lvl="1"/>
            <a:r>
              <a:rPr lang="en-US" sz="2000" dirty="0"/>
              <a:t>High Accuracy</a:t>
            </a:r>
          </a:p>
          <a:p>
            <a:pPr lvl="2"/>
            <a:r>
              <a:rPr lang="en-US" sz="1800" dirty="0"/>
              <a:t>Sub-</a:t>
            </a:r>
            <a:r>
              <a:rPr lang="en-US" altLang="zh-CN" sz="1800" dirty="0"/>
              <a:t>millimeter error</a:t>
            </a:r>
          </a:p>
          <a:p>
            <a:pPr lvl="1"/>
            <a:r>
              <a:rPr lang="en-US" sz="2000" dirty="0"/>
              <a:t>High Refresh Rate</a:t>
            </a:r>
          </a:p>
          <a:p>
            <a:pPr lvl="2"/>
            <a:r>
              <a:rPr lang="en-US" sz="1800" dirty="0"/>
              <a:t>Maximal 250 frame per second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DA0B77-AE05-4059-3CF0-F1B9D4F25A49}"/>
              </a:ext>
            </a:extLst>
          </p:cNvPr>
          <p:cNvSpPr txBox="1"/>
          <p:nvPr/>
        </p:nvSpPr>
        <p:spPr>
          <a:xfrm>
            <a:off x="5971233" y="5424063"/>
            <a:ext cx="60270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OptiTrack System</a:t>
            </a:r>
          </a:p>
          <a:p>
            <a:pPr algn="ctr"/>
            <a:r>
              <a:rPr lang="en-US" sz="1600" dirty="0"/>
              <a:t>from OptiTrack, available at https://www.quanser.com/products/qcar/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F3694F-A197-D6F1-D77D-5D0B8F6FE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3192" y="2776691"/>
            <a:ext cx="5389924" cy="25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5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2212</Words>
  <Application>Microsoft Office PowerPoint</Application>
  <PresentationFormat>宽屏</PresentationFormat>
  <Paragraphs>549</Paragraphs>
  <Slides>32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Times New Roman</vt:lpstr>
      <vt:lpstr>Office 主题​​</vt:lpstr>
      <vt:lpstr>QCar System Identification and CARLA Digital Twin Development</vt:lpstr>
      <vt:lpstr>A brief word</vt:lpstr>
      <vt:lpstr>Table of Contents</vt:lpstr>
      <vt:lpstr>Background</vt:lpstr>
      <vt:lpstr>Background</vt:lpstr>
      <vt:lpstr>Background</vt:lpstr>
      <vt:lpstr>Background</vt:lpstr>
      <vt:lpstr>QCar Dataset</vt:lpstr>
      <vt:lpstr>QCar Dataset</vt:lpstr>
      <vt:lpstr>QCar Dataset</vt:lpstr>
      <vt:lpstr>QCar Dataset</vt:lpstr>
      <vt:lpstr>QCar Dataset</vt:lpstr>
      <vt:lpstr>QCar Dataset</vt:lpstr>
      <vt:lpstr>QCar Dataset</vt:lpstr>
      <vt:lpstr>QCar Dataset</vt:lpstr>
      <vt:lpstr>QCar Dataset</vt:lpstr>
      <vt:lpstr>QCar System Identification</vt:lpstr>
      <vt:lpstr>Method 1:  Linear SI</vt:lpstr>
      <vt:lpstr>Method 2:  Naive PhyTaylor SI</vt:lpstr>
      <vt:lpstr>Link Editing:</vt:lpstr>
      <vt:lpstr>Link Editing:</vt:lpstr>
      <vt:lpstr>Link Editing:</vt:lpstr>
      <vt:lpstr>Link Editing:</vt:lpstr>
      <vt:lpstr>Preliminary Result</vt:lpstr>
      <vt:lpstr>Preliminary Result of Acceleration Mode</vt:lpstr>
      <vt:lpstr>Preliminary Result of Deacceleration Mode</vt:lpstr>
      <vt:lpstr>QCar Digital Twin in Carla</vt:lpstr>
      <vt:lpstr>QCar Digital Twin in Carla</vt:lpstr>
      <vt:lpstr>QCar Digital Twin in Carla</vt:lpstr>
      <vt:lpstr>QCar Digital Twin in Carla</vt:lpstr>
      <vt:lpstr>QCar Digital Twin in Carla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QCar System Identification and CARLA Digital Twin Development</dc:title>
  <dc:creator>ZHANG, HAOLIN2002 [Student]</dc:creator>
  <cp:lastModifiedBy>ZHANG, HAOLIN2002 [Student]</cp:lastModifiedBy>
  <cp:revision>110</cp:revision>
  <dcterms:created xsi:type="dcterms:W3CDTF">2024-04-21T03:09:20Z</dcterms:created>
  <dcterms:modified xsi:type="dcterms:W3CDTF">2024-04-21T16:10:44Z</dcterms:modified>
</cp:coreProperties>
</file>